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Amiri"/>
      <p:regular r:id="rId15"/>
      <p:bold r:id="rId16"/>
      <p:italic r:id="rId17"/>
      <p:boldItalic r:id="rId18"/>
    </p:embeddedFont>
    <p:embeddedFont>
      <p:font typeface="Vazirmatn"/>
      <p:regular r:id="rId19"/>
      <p:bold r:id="rId20"/>
    </p:embeddedFont>
    <p:embeddedFont>
      <p:font typeface="Vazirmatn Medium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jrmWOGjMSF+0lXc3Od+WQ6hgI6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Vazirmatn-bold.fntdata"/><Relationship Id="rId11" Type="http://schemas.openxmlformats.org/officeDocument/2006/relationships/slide" Target="slides/slide7.xml"/><Relationship Id="rId22" Type="http://schemas.openxmlformats.org/officeDocument/2006/relationships/font" Target="fonts/VazirmatnMedium-bold.fntdata"/><Relationship Id="rId10" Type="http://schemas.openxmlformats.org/officeDocument/2006/relationships/slide" Target="slides/slide6.xml"/><Relationship Id="rId21" Type="http://schemas.openxmlformats.org/officeDocument/2006/relationships/font" Target="fonts/VazirmatnMedium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miri-regular.fntdata"/><Relationship Id="rId14" Type="http://schemas.openxmlformats.org/officeDocument/2006/relationships/slide" Target="slides/slide10.xml"/><Relationship Id="rId17" Type="http://schemas.openxmlformats.org/officeDocument/2006/relationships/font" Target="fonts/Amiri-italic.fntdata"/><Relationship Id="rId16" Type="http://schemas.openxmlformats.org/officeDocument/2006/relationships/font" Target="fonts/Amiri-bold.fntdata"/><Relationship Id="rId5" Type="http://schemas.openxmlformats.org/officeDocument/2006/relationships/slide" Target="slides/slide1.xml"/><Relationship Id="rId19" Type="http://schemas.openxmlformats.org/officeDocument/2006/relationships/font" Target="fonts/Vazirmatn-regular.fntdata"/><Relationship Id="rId6" Type="http://schemas.openxmlformats.org/officeDocument/2006/relationships/slide" Target="slides/slide2.xml"/><Relationship Id="rId18" Type="http://schemas.openxmlformats.org/officeDocument/2006/relationships/font" Target="fonts/Amiri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fa-I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dce8bc0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6dce8bc0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6dce8bc0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7886b85374_1_3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7886b85374_1_3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37886b85374_1_3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6dce8bc08f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36dce8bc08f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36dce8bc08f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7b8d10e4fd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g37b8d10e4fd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37b8d10e4fd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b8d10e4fd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7b8d10e4fd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g37b8d10e4fd_0_7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a4ab17020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g3ba4ab1702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3ba4ab17020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a455c00e4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ba455c00e4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ba455c00e4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a4ab1702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ba4ab1702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ba4ab17020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b8d10e4fd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37b8d10e4fd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g37b8d10e4fd_0_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ba4ab17020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ba4ab1702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ba4ab17020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a-I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g36dce8bc08f_0_0" title="EPC-Background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g36dce8bc08f_0_0"/>
          <p:cNvGrpSpPr/>
          <p:nvPr/>
        </p:nvGrpSpPr>
        <p:grpSpPr>
          <a:xfrm>
            <a:off x="3640452" y="600958"/>
            <a:ext cx="4911101" cy="2968810"/>
            <a:chOff x="5264125" y="617993"/>
            <a:chExt cx="3114600" cy="1882807"/>
          </a:xfrm>
        </p:grpSpPr>
        <p:pic>
          <p:nvPicPr>
            <p:cNvPr id="91" name="Google Shape;91;g36dce8bc08f_0_0" title="Asset 2@4x.png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26125" y="617993"/>
              <a:ext cx="990450" cy="940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g36dce8bc08f_0_0"/>
            <p:cNvSpPr txBox="1"/>
            <p:nvPr/>
          </p:nvSpPr>
          <p:spPr>
            <a:xfrm>
              <a:off x="5372050" y="1549200"/>
              <a:ext cx="2898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0" i="0" lang="fa-IR" sz="3000" u="none" cap="none" strike="noStrike">
                  <a:solidFill>
                    <a:srgbClr val="FFFFFF"/>
                  </a:solidFill>
                  <a:latin typeface="Vazirmatn Medium"/>
                  <a:ea typeface="Vazirmatn Medium"/>
                  <a:cs typeface="Vazirmatn Medium"/>
                  <a:sym typeface="Vazirmatn Medium"/>
                </a:rPr>
                <a:t>کلیسای فارسی زبان ادمونتون</a:t>
              </a:r>
              <a:endParaRPr b="0" i="0" sz="3000" u="none" cap="none" strike="noStrike">
                <a:solidFill>
                  <a:srgbClr val="FFFFFF"/>
                </a:solidFill>
                <a:latin typeface="Vazirmatn Medium"/>
                <a:ea typeface="Vazirmatn Medium"/>
                <a:cs typeface="Vazirmatn Medium"/>
                <a:sym typeface="Vazirmatn Medium"/>
              </a:endParaRPr>
            </a:p>
          </p:txBody>
        </p:sp>
        <p:sp>
          <p:nvSpPr>
            <p:cNvPr id="93" name="Google Shape;93;g36dce8bc08f_0_0"/>
            <p:cNvSpPr txBox="1"/>
            <p:nvPr/>
          </p:nvSpPr>
          <p:spPr>
            <a:xfrm>
              <a:off x="5264125" y="1905300"/>
              <a:ext cx="3114600" cy="59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fa-IR" sz="2800" u="none" cap="none" strike="noStrike">
                  <a:solidFill>
                    <a:srgbClr val="FFFFFF"/>
                  </a:solidFill>
                  <a:latin typeface="Vazirmatn"/>
                  <a:ea typeface="Vazirmatn"/>
                  <a:cs typeface="Vazirmatn"/>
                  <a:sym typeface="Vazirmatn"/>
                </a:rPr>
                <a:t>Edmonton Persian Church</a:t>
              </a:r>
              <a:endParaRPr b="0" i="0" sz="28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endParaRPr>
            </a:p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t/>
              </a:r>
              <a:endParaRPr b="0" i="0" sz="2100" u="none" cap="none" strike="noStrike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endParaRPr>
            </a:p>
          </p:txBody>
        </p:sp>
      </p:grpSp>
      <p:sp>
        <p:nvSpPr>
          <p:cNvPr id="94" name="Google Shape;94;g36dce8bc08f_0_0"/>
          <p:cNvSpPr txBox="1"/>
          <p:nvPr/>
        </p:nvSpPr>
        <p:spPr>
          <a:xfrm>
            <a:off x="2823375" y="3733150"/>
            <a:ext cx="6875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fa-IR" sz="6000">
                <a:solidFill>
                  <a:srgbClr val="FFFFFF"/>
                </a:solidFill>
                <a:latin typeface="Amiri"/>
                <a:ea typeface="Amiri"/>
                <a:cs typeface="Amiri"/>
                <a:sym typeface="Amiri"/>
              </a:rPr>
              <a:t>زرهی که خدا مهیا ساخته</a:t>
            </a:r>
            <a:endParaRPr b="1" i="0" sz="60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95" name="Google Shape;95;g36dce8bc08f_0_0"/>
          <p:cNvSpPr txBox="1"/>
          <p:nvPr/>
        </p:nvSpPr>
        <p:spPr>
          <a:xfrm>
            <a:off x="2039100" y="4920500"/>
            <a:ext cx="87054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Zerehi ke khoda mohaya sakhte</a:t>
            </a:r>
            <a:endParaRPr b="1" i="0" sz="4800" u="none" cap="none" strike="noStrike">
              <a:solidFill>
                <a:srgbClr val="FFFFFF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7886b85374_1_3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37886b85374_1_35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5164" y="3098008"/>
            <a:ext cx="1561741" cy="148305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37886b85374_1_352"/>
          <p:cNvSpPr txBox="1"/>
          <p:nvPr/>
        </p:nvSpPr>
        <p:spPr>
          <a:xfrm>
            <a:off x="3120901" y="4566325"/>
            <a:ext cx="5950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fa-IR" sz="3000" u="none" cap="none" strike="noStrike">
                <a:solidFill>
                  <a:srgbClr val="FFFFFF"/>
                </a:solidFill>
                <a:latin typeface="Vazirmatn"/>
                <a:ea typeface="Vazirmatn"/>
                <a:cs typeface="Vazirmatn"/>
                <a:sym typeface="Vazirmatn"/>
              </a:rPr>
              <a:t>برکت خداوند با شما</a:t>
            </a:r>
            <a:endParaRPr b="0" i="0" sz="3000" u="none" cap="none" strike="noStrike">
              <a:solidFill>
                <a:srgbClr val="FFFFFF"/>
              </a:solidFill>
              <a:latin typeface="Vazirmatn"/>
              <a:ea typeface="Vazirmatn"/>
              <a:cs typeface="Vazirmatn"/>
              <a:sym typeface="Vazirmat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36dce8bc08f_0_1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36dce8bc08f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6dce8bc08f_0_11"/>
          <p:cNvSpPr/>
          <p:nvPr/>
        </p:nvSpPr>
        <p:spPr>
          <a:xfrm>
            <a:off x="0" y="319475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زرهی که خدا مهیا ساخته برای ما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زرهی که خدا مهیا ساخته برای ما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04" name="Google Shape;104;g36dce8bc08f_0_11"/>
          <p:cNvSpPr/>
          <p:nvPr/>
        </p:nvSpPr>
        <p:spPr>
          <a:xfrm>
            <a:off x="119275" y="3148675"/>
            <a:ext cx="12192000" cy="30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Zerehi ke khoda mohaya sakhte baraye ma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Zerehi ke khoda mohaya sakhte baraye ma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37b8d10e4fd_0_53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37b8d10e4fd_0_53"/>
          <p:cNvSpPr/>
          <p:nvPr/>
        </p:nvSpPr>
        <p:spPr>
          <a:xfrm>
            <a:off x="0" y="3255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7b8d10e4fd_0_53"/>
          <p:cNvSpPr/>
          <p:nvPr/>
        </p:nvSpPr>
        <p:spPr>
          <a:xfrm>
            <a:off x="0" y="271975"/>
            <a:ext cx="12192000" cy="2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کیست که تواند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برابرش بایستد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(۲)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13" name="Google Shape;113;g37b8d10e4fd_0_53"/>
          <p:cNvSpPr/>
          <p:nvPr/>
        </p:nvSpPr>
        <p:spPr>
          <a:xfrm>
            <a:off x="0" y="3607400"/>
            <a:ext cx="121920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Kist ke tavanad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b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arabarash be istad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7b8d10e4fd_0_7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7b8d10e4fd_0_7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37b8d10e4fd_0_71"/>
          <p:cNvSpPr/>
          <p:nvPr/>
        </p:nvSpPr>
        <p:spPr>
          <a:xfrm>
            <a:off x="0" y="23235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کمربند ما کمربند ما حقیقت و راستی است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جوشن ما جوشن ما عدالت و نیکی است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22" name="Google Shape;122;g37b8d10e4fd_0_71"/>
          <p:cNvSpPr/>
          <p:nvPr/>
        </p:nvSpPr>
        <p:spPr>
          <a:xfrm>
            <a:off x="0" y="2989125"/>
            <a:ext cx="12192000" cy="3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Kamarbande ma kamar bande ma haghighat o rasty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Joshane</a:t>
            </a: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ma Joshane ma edalat o niki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3ba4ab17020_0_4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ba4ab17020_0_4"/>
          <p:cNvSpPr/>
          <p:nvPr/>
        </p:nvSpPr>
        <p:spPr>
          <a:xfrm>
            <a:off x="0" y="3255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3ba4ab17020_0_4"/>
          <p:cNvSpPr/>
          <p:nvPr/>
        </p:nvSpPr>
        <p:spPr>
          <a:xfrm>
            <a:off x="0" y="271975"/>
            <a:ext cx="12192000" cy="2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کیست که تواند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برابرش بایستد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(۲)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31" name="Google Shape;131;g3ba4ab17020_0_4"/>
          <p:cNvSpPr/>
          <p:nvPr/>
        </p:nvSpPr>
        <p:spPr>
          <a:xfrm>
            <a:off x="0" y="3607400"/>
            <a:ext cx="121920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Kist ke tavanad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barabarash be istad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3ba455c00e4_0_8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g3ba455c00e4_0_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ba455c00e4_0_8"/>
          <p:cNvSpPr/>
          <p:nvPr/>
        </p:nvSpPr>
        <p:spPr>
          <a:xfrm>
            <a:off x="23425" y="397900"/>
            <a:ext cx="12192000" cy="2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نعلین ما نعلین ما صلح و سلامتی است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کلاهخود ما کلاهخود  ما آن نجات عظیم است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0" name="Google Shape;140;g3ba455c00e4_0_8"/>
          <p:cNvSpPr/>
          <p:nvPr/>
        </p:nvSpPr>
        <p:spPr>
          <a:xfrm>
            <a:off x="0" y="3281975"/>
            <a:ext cx="12192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Naline ma Naline ma solh o salamaty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Kolahkhoode ma kolahkhoode ma an nejate azim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3ba4ab17020_0_12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3ba4ab17020_0_12"/>
          <p:cNvSpPr/>
          <p:nvPr/>
        </p:nvSpPr>
        <p:spPr>
          <a:xfrm>
            <a:off x="0" y="3255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ba4ab17020_0_12"/>
          <p:cNvSpPr/>
          <p:nvPr/>
        </p:nvSpPr>
        <p:spPr>
          <a:xfrm>
            <a:off x="0" y="271975"/>
            <a:ext cx="12192000" cy="2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کیست که تواند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برابرش بایستد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(۲)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49" name="Google Shape;149;g3ba4ab17020_0_12"/>
          <p:cNvSpPr/>
          <p:nvPr/>
        </p:nvSpPr>
        <p:spPr>
          <a:xfrm>
            <a:off x="0" y="3607400"/>
            <a:ext cx="121920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Kist ke tavanad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barabarash be istad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7b8d10e4fd_0_81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7b8d10e4fd_0_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7b8d10e4fd_0_81"/>
          <p:cNvSpPr/>
          <p:nvPr/>
        </p:nvSpPr>
        <p:spPr>
          <a:xfrm>
            <a:off x="23425" y="387150"/>
            <a:ext cx="12192000" cy="2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شمشیر ما شمشیر ما کلام خداوند است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سپر ما سپر ما ایمان به مسیح است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58" name="Google Shape;158;g37b8d10e4fd_0_81"/>
          <p:cNvSpPr/>
          <p:nvPr/>
        </p:nvSpPr>
        <p:spPr>
          <a:xfrm>
            <a:off x="23425" y="2879400"/>
            <a:ext cx="121920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Shamshire ma shamshire ma kalame khodavand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Separe ma separe ma imane be masih ast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ba4ab17020_0_26" title="Asset 2@4x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0975" y="5613068"/>
            <a:ext cx="990450" cy="9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ba4ab17020_0_26"/>
          <p:cNvSpPr/>
          <p:nvPr/>
        </p:nvSpPr>
        <p:spPr>
          <a:xfrm>
            <a:off x="0" y="32550"/>
            <a:ext cx="12192000" cy="6858000"/>
          </a:xfrm>
          <a:prstGeom prst="rect">
            <a:avLst/>
          </a:prstGeom>
          <a:solidFill>
            <a:srgbClr val="000000">
              <a:alpha val="6745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ba4ab17020_0_26"/>
          <p:cNvSpPr/>
          <p:nvPr/>
        </p:nvSpPr>
        <p:spPr>
          <a:xfrm>
            <a:off x="0" y="271975"/>
            <a:ext cx="12192000" cy="21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کیست که تواند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در برابرش بایستد </a:t>
            </a:r>
            <a:endParaRPr sz="4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4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(۲)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fa-IR" sz="4800" u="none" cap="none" strike="noStrike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 </a:t>
            </a:r>
            <a:endParaRPr b="0" i="0" sz="4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  <p:sp>
        <p:nvSpPr>
          <p:cNvPr id="167" name="Google Shape;167;g3ba4ab17020_0_26"/>
          <p:cNvSpPr/>
          <p:nvPr/>
        </p:nvSpPr>
        <p:spPr>
          <a:xfrm>
            <a:off x="0" y="3607400"/>
            <a:ext cx="12192000" cy="23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Kist ke tavanad </a:t>
            </a:r>
            <a:endParaRPr sz="3800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a-IR" sz="3800">
                <a:solidFill>
                  <a:schemeClr val="lt1"/>
                </a:solidFill>
                <a:latin typeface="Amiri"/>
                <a:ea typeface="Amiri"/>
                <a:cs typeface="Amiri"/>
                <a:sym typeface="Amiri"/>
              </a:rPr>
              <a:t>Dar barabarash be istad</a:t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chemeClr val="lt1"/>
              </a:solidFill>
              <a:latin typeface="Amiri"/>
              <a:ea typeface="Amiri"/>
              <a:cs typeface="Amiri"/>
              <a:sym typeface="Ami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2022-02-04T15:31:18Z</dcterms:created>
  <dc:creator>Niloofar Hosseini</dc:creator>
</cp:coreProperties>
</file>