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embeddedFontLst>
    <p:embeddedFont>
      <p:font typeface="Amiri"/>
      <p:regular r:id="rId19"/>
      <p:bold r:id="rId20"/>
      <p:italic r:id="rId21"/>
      <p:boldItalic r:id="rId22"/>
    </p:embeddedFont>
    <p:embeddedFont>
      <p:font typeface="Vazirmatn"/>
      <p:regular r:id="rId23"/>
      <p:bold r:id="rId24"/>
    </p:embeddedFont>
    <p:embeddedFont>
      <p:font typeface="Vazirmatn Medium"/>
      <p:regular r:id="rId25"/>
      <p:bold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hdgl99M8wlNgdZRx437254gQ9V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miri-bold.fntdata"/><Relationship Id="rId22" Type="http://schemas.openxmlformats.org/officeDocument/2006/relationships/font" Target="fonts/Amiri-boldItalic.fntdata"/><Relationship Id="rId21" Type="http://schemas.openxmlformats.org/officeDocument/2006/relationships/font" Target="fonts/Amiri-italic.fntdata"/><Relationship Id="rId24" Type="http://schemas.openxmlformats.org/officeDocument/2006/relationships/font" Target="fonts/Vazirmatn-bold.fntdata"/><Relationship Id="rId23" Type="http://schemas.openxmlformats.org/officeDocument/2006/relationships/font" Target="fonts/Vazirmatn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VazirmatnMedium-bold.fntdata"/><Relationship Id="rId25" Type="http://schemas.openxmlformats.org/officeDocument/2006/relationships/font" Target="fonts/VazirmatnMedium-regular.fntdata"/><Relationship Id="rId27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font" Target="fonts/Amiri-regular.fntdata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a-I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9e99a05b77_0_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39e99a05b77_0_4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1" name="Google Shape;171;g39e99a05b77_0_4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9e99a05b77_0_4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g39e99a05b77_0_4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g39e99a05b77_0_4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9e99a05b77_0_5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g39e99a05b77_0_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9" name="Google Shape;189;g39e99a05b77_0_5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9e99a05b77_0_6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39e99a05b77_0_6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8" name="Google Shape;198;g39e99a05b77_0_6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7" name="Google Shape;20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6bd6bf885f_0_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g36bd6bf885f_0_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g36bd6bf885f_0_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7419df399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g37419df399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g37419df3995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9e99a05b77_0_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39e99a05b77_0_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g39e99a05b77_0_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9e99a05b77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g39e99a05b77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g39e99a05b77_0_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419df3995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37419df3995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5" name="Google Shape;135;g37419df3995_0_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419df3995_0_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g37419df3995_0_1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37419df3995_0_1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9e99a05b77_0_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39e99a05b77_0_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g39e99a05b77_0_2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9e99a05b77_0_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g39e99a05b77_0_3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g39e99a05b77_0_3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title="EPC-Background.jp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2"/>
            <a:ext cx="12192000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0" name="Google Shape;90;p1"/>
          <p:cNvGrpSpPr/>
          <p:nvPr/>
        </p:nvGrpSpPr>
        <p:grpSpPr>
          <a:xfrm>
            <a:off x="3640452" y="600958"/>
            <a:ext cx="4911101" cy="2968811"/>
            <a:chOff x="5264125" y="617993"/>
            <a:chExt cx="3114600" cy="1882807"/>
          </a:xfrm>
        </p:grpSpPr>
        <p:pic>
          <p:nvPicPr>
            <p:cNvPr id="91" name="Google Shape;91;p1" title="Asset 2@4x.png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26125" y="617993"/>
              <a:ext cx="990450" cy="940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2" name="Google Shape;92;p1"/>
            <p:cNvSpPr txBox="1"/>
            <p:nvPr/>
          </p:nvSpPr>
          <p:spPr>
            <a:xfrm>
              <a:off x="5372050" y="1549200"/>
              <a:ext cx="2898600" cy="59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b="0" i="0" lang="fa-IR" sz="3000" u="none" cap="none" strike="noStrike">
                  <a:solidFill>
                    <a:srgbClr val="FFFFFF"/>
                  </a:solidFill>
                  <a:latin typeface="Vazirmatn Medium"/>
                  <a:ea typeface="Vazirmatn Medium"/>
                  <a:cs typeface="Vazirmatn Medium"/>
                  <a:sym typeface="Vazirmatn Medium"/>
                </a:rPr>
                <a:t>کلیسای فارسی زبان ادمونتون</a:t>
              </a:r>
              <a:endParaRPr b="0" i="0" sz="3000" u="none" cap="none" strike="noStrike">
                <a:solidFill>
                  <a:srgbClr val="FFFFFF"/>
                </a:solidFill>
                <a:latin typeface="Vazirmatn Medium"/>
                <a:ea typeface="Vazirmatn Medium"/>
                <a:cs typeface="Vazirmatn Medium"/>
                <a:sym typeface="Vazirmatn Medium"/>
              </a:endParaRPr>
            </a:p>
          </p:txBody>
        </p:sp>
        <p:sp>
          <p:nvSpPr>
            <p:cNvPr id="93" name="Google Shape;93;p1"/>
            <p:cNvSpPr txBox="1"/>
            <p:nvPr/>
          </p:nvSpPr>
          <p:spPr>
            <a:xfrm>
              <a:off x="5264125" y="1905300"/>
              <a:ext cx="3114600" cy="59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b="0" i="0" lang="fa-IR" sz="2800" u="none" cap="none" strike="noStrike">
                  <a:solidFill>
                    <a:srgbClr val="FFFFFF"/>
                  </a:solidFill>
                  <a:latin typeface="Vazirmatn"/>
                  <a:ea typeface="Vazirmatn"/>
                  <a:cs typeface="Vazirmatn"/>
                  <a:sym typeface="Vazirmatn"/>
                </a:rPr>
                <a:t>Edmonton Persian Church</a:t>
              </a:r>
              <a:endParaRPr b="0" i="0" sz="2800" u="none" cap="none" strike="noStrike">
                <a:solidFill>
                  <a:srgbClr val="FFFFFF"/>
                </a:solidFill>
                <a:latin typeface="Vazirmatn"/>
                <a:ea typeface="Vazirmatn"/>
                <a:cs typeface="Vazirmatn"/>
                <a:sym typeface="Vazirmatn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r>
                <a:t/>
              </a:r>
              <a:endParaRPr b="0" i="0" sz="2100" u="none" cap="none" strike="noStrike">
                <a:solidFill>
                  <a:srgbClr val="FFFFFF"/>
                </a:solidFill>
                <a:latin typeface="Amiri"/>
                <a:ea typeface="Amiri"/>
                <a:cs typeface="Amiri"/>
                <a:sym typeface="Amiri"/>
              </a:endParaRPr>
            </a:p>
          </p:txBody>
        </p:sp>
      </p:grpSp>
      <p:sp>
        <p:nvSpPr>
          <p:cNvPr id="94" name="Google Shape;94;p1"/>
          <p:cNvSpPr txBox="1"/>
          <p:nvPr/>
        </p:nvSpPr>
        <p:spPr>
          <a:xfrm>
            <a:off x="3810753" y="3733161"/>
            <a:ext cx="45705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lang="fa-IR" sz="6000">
                <a:solidFill>
                  <a:srgbClr val="FFFFFF"/>
                </a:solidFill>
                <a:latin typeface="Amiri"/>
                <a:ea typeface="Amiri"/>
                <a:cs typeface="Amiri"/>
                <a:sym typeface="Amiri"/>
              </a:rPr>
              <a:t>تکمیل کرد او</a:t>
            </a:r>
            <a:endParaRPr b="1" i="0" sz="6000" u="none" cap="none" strike="noStrike">
              <a:solidFill>
                <a:srgbClr val="FFFFFF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357074" y="4920500"/>
            <a:ext cx="54780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lang="fa-IR" sz="4800">
                <a:solidFill>
                  <a:srgbClr val="FFFFFF"/>
                </a:solidFill>
                <a:latin typeface="Amiri"/>
                <a:ea typeface="Amiri"/>
                <a:cs typeface="Amiri"/>
                <a:sym typeface="Amiri"/>
              </a:rPr>
              <a:t>Takmil kard ou</a:t>
            </a:r>
            <a:endParaRPr b="1" i="0" sz="4800" u="none" cap="none" strike="noStrike">
              <a:solidFill>
                <a:srgbClr val="FFFFFF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g39e99a05b77_0_40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g39e99a05b77_0_4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9e99a05b77_0_40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تکمیل کرد او پیروزی را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عیسی منجی است     با خون خود خرید ما را 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76" name="Google Shape;176;g39e99a05b77_0_40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Takmil kard ou piroozi ra  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Isa monji ast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Ba khoone khod kharid ma ra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g39e99a05b77_0_48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g39e99a05b77_0_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9e99a05b77_0_48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 خداوند 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هه  هللویاه ، او اجر جاودانی ماست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85" name="Google Shape;185;g39e99a05b77_0_48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Khodavand 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Ha hallelujah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ajre javdanye mast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g39e99a05b77_0_56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g39e99a05b77_0_5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9e99a05b77_0_56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سراییم عیسی خداوند ، عیسی خداوند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(عیسی خداوند (4)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اوست در قلبم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94" name="Google Shape;194;g39e99a05b77_0_56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Saraeeim Issa Khodavand, Issa Khodavand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Issa Khodavand (4)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Oust dar ghalbam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g39e99a05b77_0_64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g39e99a05b77_0_6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g39e99a05b77_0_64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هللویاه  (6)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اوست در قلبم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203" name="Google Shape;203;g39e99a05b77_0_64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Hallelujah (6)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Oust dar ghalbam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431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0" name="Google Shape;210;p10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5014" y="2607183"/>
            <a:ext cx="1561741" cy="1483059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0"/>
          <p:cNvSpPr txBox="1"/>
          <p:nvPr/>
        </p:nvSpPr>
        <p:spPr>
          <a:xfrm>
            <a:off x="3120751" y="4075500"/>
            <a:ext cx="59502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fa-IR" sz="3000" u="none" cap="none" strike="noStrike">
                <a:solidFill>
                  <a:schemeClr val="lt1"/>
                </a:solidFill>
                <a:latin typeface="Vazirmatn"/>
                <a:ea typeface="Vazirmatn"/>
                <a:cs typeface="Vazirmatn"/>
                <a:sym typeface="Vazirmatn"/>
              </a:rPr>
              <a:t>برکت </a:t>
            </a:r>
            <a:r>
              <a:rPr b="0" i="0" lang="fa-IR" sz="3000" u="none" cap="none" strike="noStrike">
                <a:solidFill>
                  <a:srgbClr val="FFFFFF"/>
                </a:solidFill>
                <a:latin typeface="Vazirmatn"/>
                <a:ea typeface="Vazirmatn"/>
                <a:cs typeface="Vazirmatn"/>
                <a:sym typeface="Vazirmatn"/>
              </a:rPr>
              <a:t>خداوند با شما</a:t>
            </a:r>
            <a:endParaRPr b="0" i="0" sz="3000" u="none" cap="none" strike="noStrike">
              <a:solidFill>
                <a:srgbClr val="FFFFFF"/>
              </a:solidFill>
              <a:latin typeface="Vazirmatn"/>
              <a:ea typeface="Vazirmatn"/>
              <a:cs typeface="Vazirmatn"/>
              <a:sym typeface="Vazirmatn"/>
            </a:endParaRPr>
          </a:p>
        </p:txBody>
      </p:sp>
      <p:sp>
        <p:nvSpPr>
          <p:cNvPr id="212" name="Google Shape;212;p10"/>
          <p:cNvSpPr txBox="1"/>
          <p:nvPr/>
        </p:nvSpPr>
        <p:spPr>
          <a:xfrm>
            <a:off x="3640452" y="4637008"/>
            <a:ext cx="4911101" cy="93898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fa-IR" sz="2800" u="none" cap="none" strike="noStrike">
                <a:solidFill>
                  <a:srgbClr val="FFFFFF"/>
                </a:solidFill>
                <a:latin typeface="Vazirmatn"/>
                <a:ea typeface="Vazirmatn"/>
                <a:cs typeface="Vazirmatn"/>
                <a:sym typeface="Vazirmatn"/>
              </a:rPr>
              <a:t>God Bless you</a:t>
            </a:r>
            <a:endParaRPr b="0" i="0" sz="2800" u="none" cap="none" strike="noStrike">
              <a:solidFill>
                <a:srgbClr val="FFFFFF"/>
              </a:solidFill>
              <a:latin typeface="Vazirmatn"/>
              <a:ea typeface="Vazirmatn"/>
              <a:cs typeface="Vazirmatn"/>
              <a:sym typeface="Vazirmatn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FFFFFF"/>
              </a:solidFill>
              <a:latin typeface="Vazirmatn"/>
              <a:ea typeface="Vazirmatn"/>
              <a:cs typeface="Vazirmatn"/>
              <a:sym typeface="Vazirmat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36bd6bf885f_0_11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36bd6bf885f_0_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39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g36bd6bf885f_0_11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تکمیل کرد او پیروزی را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عیسی منجی است  </a:t>
            </a: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   ب</a:t>
            </a: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 خون خود خرید ما را 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04" name="Google Shape;104;g36bd6bf885f_0_11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Takmil kard ou piroozi ra  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Isa monji ast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Ba khoone khod kharid ma ra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g37419df3995_0_0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g37419df3995_0_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39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37419df3995_0_0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 خداوند 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هه  هللویاه ، او اجر جاودانی ماست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13" name="Google Shape;113;g37419df3995_0_0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Khodavand 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Ha hallelujah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ajre javdanye mast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g39e99a05b77_0_4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g39e99a05b77_0_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g39e99a05b77_0_4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تکمیل کرد او پیروزی را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عیسی منجی است     با خون خود خرید ما را 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22" name="Google Shape;122;g39e99a05b77_0_4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Takmil kard ou piroozi ra  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Isa monji ast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Ba khoone khod kharid ma ra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g39e99a05b77_0_12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39e99a05b77_0_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39e99a05b77_0_12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 خداوند 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هه  هللویاه ، او اجر جاودانی ماست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31" name="Google Shape;131;g39e99a05b77_0_12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Khodavand 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Ha hallelujah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ajre javdanye mast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g37419df3995_0_8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7419df3995_0_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39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g37419df3995_0_8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سراییم عیسی خداوند ، عیسی خداوند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(عیسی خداوند (4)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اوست در قلبم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40" name="Google Shape;140;g37419df3995_0_8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Saraeeim Issa Khodavand, Issa Khodavand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Issa Khodavand (4)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Oust dar ghalbam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g37419df3995_0_16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7419df3995_0_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39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37419df3995_0_16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هللویاه  (6)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اوست در قلبم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49" name="Google Shape;149;g37419df3995_0_16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Hallelujah (6)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Oust dar ghalbam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g39e99a05b77_0_24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g39e99a05b77_0_2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g39e99a05b77_0_24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تکمیل کرد او پیروزی را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عیسی منجی است     با خون خود خرید ما را 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58" name="Google Shape;158;g39e99a05b77_0_24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Takmil kard ou piroozi ra  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Isa monji ast   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Ba khoone khod kharid ma ra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g39e99a05b77_0_32" title="Asset 2@4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0975" y="5613068"/>
            <a:ext cx="990450" cy="9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39e99a05b77_0_3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58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9e99a05b77_0_32"/>
          <p:cNvSpPr/>
          <p:nvPr/>
        </p:nvSpPr>
        <p:spPr>
          <a:xfrm>
            <a:off x="0" y="486450"/>
            <a:ext cx="12192000" cy="28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او خداوند 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4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هه  هللویاه ، او اجر جاودانی ماست</a:t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sz="4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167" name="Google Shape;167;g39e99a05b77_0_32"/>
          <p:cNvSpPr/>
          <p:nvPr/>
        </p:nvSpPr>
        <p:spPr>
          <a:xfrm>
            <a:off x="0" y="3535025"/>
            <a:ext cx="12192000" cy="30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Khodavand 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Ha hallelujah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a-IR" sz="3800">
                <a:solidFill>
                  <a:schemeClr val="lt1"/>
                </a:solidFill>
                <a:latin typeface="Amiri"/>
                <a:ea typeface="Amiri"/>
                <a:cs typeface="Amiri"/>
                <a:sym typeface="Amiri"/>
              </a:rPr>
              <a:t>Ou ajre javdanye mast</a:t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t/>
            </a:r>
            <a:endParaRPr sz="3800">
              <a:solidFill>
                <a:schemeClr val="lt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2022-02-04T15:31:18Z</dcterms:created>
  <dc:creator>Niloofar Hosseini</dc:creator>
</cp:coreProperties>
</file>