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Amiri"/>
      <p:regular r:id="rId19"/>
      <p:bold r:id="rId20"/>
      <p:italic r:id="rId21"/>
      <p:boldItalic r:id="rId22"/>
    </p:embeddedFont>
    <p:embeddedFont>
      <p:font typeface="Vazirmatn"/>
      <p:regular r:id="rId23"/>
      <p:bold r:id="rId24"/>
    </p:embeddedFont>
    <p:embeddedFont>
      <p:font typeface="Vazirmatn Medium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ghCjEAAkldqJqJf7IWFhn7ncYN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iri-bold.fntdata"/><Relationship Id="rId22" Type="http://schemas.openxmlformats.org/officeDocument/2006/relationships/font" Target="fonts/Amiri-boldItalic.fntdata"/><Relationship Id="rId21" Type="http://schemas.openxmlformats.org/officeDocument/2006/relationships/font" Target="fonts/Amiri-italic.fntdata"/><Relationship Id="rId24" Type="http://schemas.openxmlformats.org/officeDocument/2006/relationships/font" Target="fonts/Vazirmatn-bold.fntdata"/><Relationship Id="rId23" Type="http://schemas.openxmlformats.org/officeDocument/2006/relationships/font" Target="fonts/Vazirmatn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VazirmatnMedium-bold.fntdata"/><Relationship Id="rId25" Type="http://schemas.openxmlformats.org/officeDocument/2006/relationships/font" Target="fonts/VazirmatnMedium-regular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Amiri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a-I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dce8bc08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6dce8bc08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36dce8bc08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886b85374_0_3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37886b85374_0_3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37886b85374_0_3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886b85374_0_3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37886b85374_0_3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37886b85374_0_3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886b85374_0_3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7886b85374_0_3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37886b85374_0_3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886b85374_0_3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37886b85374_0_3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37886b85374_0_3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7281d2e2d8_0_3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37281d2e2d8_0_3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37281d2e2d8_0_3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dce8bc08f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36dce8bc08f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36dce8bc08f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886b85374_0_2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7886b85374_0_2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7886b85374_0_2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886b85374_0_2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37886b85374_0_2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37886b85374_0_2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886b85374_0_2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7886b85374_0_2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37886b85374_0_2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886b85374_0_2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7886b85374_0_2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37886b85374_0_2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7886b85374_0_2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7886b85374_0_2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37886b85374_0_2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886b85374_0_2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37886b85374_0_2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37886b85374_0_2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886b85374_0_3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7886b85374_0_3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37886b85374_0_3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6dce8bc08f_0_0" title="EPC-Background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g36dce8bc08f_0_0"/>
          <p:cNvGrpSpPr/>
          <p:nvPr/>
        </p:nvGrpSpPr>
        <p:grpSpPr>
          <a:xfrm>
            <a:off x="3640452" y="600958"/>
            <a:ext cx="4911101" cy="2968810"/>
            <a:chOff x="5264125" y="617993"/>
            <a:chExt cx="3114600" cy="1882807"/>
          </a:xfrm>
        </p:grpSpPr>
        <p:pic>
          <p:nvPicPr>
            <p:cNvPr id="91" name="Google Shape;91;g36dce8bc08f_0_0" title="Asset 2@4x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6125" y="617993"/>
              <a:ext cx="990450" cy="940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g36dce8bc08f_0_0"/>
            <p:cNvSpPr txBox="1"/>
            <p:nvPr/>
          </p:nvSpPr>
          <p:spPr>
            <a:xfrm>
              <a:off x="5372050" y="1549200"/>
              <a:ext cx="2898600" cy="5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fa-IR" sz="3000" u="none" cap="none" strike="noStrike">
                  <a:solidFill>
                    <a:srgbClr val="FFFFFF"/>
                  </a:solidFill>
                  <a:latin typeface="Vazirmatn Medium"/>
                  <a:ea typeface="Vazirmatn Medium"/>
                  <a:cs typeface="Vazirmatn Medium"/>
                  <a:sym typeface="Vazirmatn Medium"/>
                </a:rPr>
                <a:t>کلیسای فارسی زبان ادمونتون</a:t>
              </a:r>
              <a:endParaRPr b="0" i="0" sz="3000" u="none" cap="none" strike="noStrike">
                <a:solidFill>
                  <a:srgbClr val="FFFFFF"/>
                </a:solidFill>
                <a:latin typeface="Vazirmatn Medium"/>
                <a:ea typeface="Vazirmatn Medium"/>
                <a:cs typeface="Vazirmatn Medium"/>
                <a:sym typeface="Vazirmatn Medium"/>
              </a:endParaRPr>
            </a:p>
          </p:txBody>
        </p:sp>
        <p:sp>
          <p:nvSpPr>
            <p:cNvPr id="93" name="Google Shape;93;g36dce8bc08f_0_0"/>
            <p:cNvSpPr txBox="1"/>
            <p:nvPr/>
          </p:nvSpPr>
          <p:spPr>
            <a:xfrm>
              <a:off x="5264125" y="1905300"/>
              <a:ext cx="3114600" cy="5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fa-IR" sz="2800" u="none" cap="none" strike="noStrike">
                  <a:solidFill>
                    <a:srgbClr val="FFFFFF"/>
                  </a:solidFill>
                  <a:latin typeface="Vazirmatn"/>
                  <a:ea typeface="Vazirmatn"/>
                  <a:cs typeface="Vazirmatn"/>
                  <a:sym typeface="Vazirmatn"/>
                </a:rPr>
                <a:t>Edmonton Persian Church</a:t>
              </a:r>
              <a:endParaRPr b="0" i="0" sz="2800" u="none" cap="none" strike="noStrike">
                <a:solidFill>
                  <a:srgbClr val="FFFFFF"/>
                </a:solidFill>
                <a:latin typeface="Vazirmatn"/>
                <a:ea typeface="Vazirmatn"/>
                <a:cs typeface="Vazirmatn"/>
                <a:sym typeface="Vazirmatn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miri"/>
                <a:ea typeface="Amiri"/>
                <a:cs typeface="Amiri"/>
                <a:sym typeface="Amiri"/>
              </a:endParaRPr>
            </a:p>
          </p:txBody>
        </p:sp>
      </p:grpSp>
      <p:sp>
        <p:nvSpPr>
          <p:cNvPr id="94" name="Google Shape;94;g36dce8bc08f_0_0"/>
          <p:cNvSpPr txBox="1"/>
          <p:nvPr/>
        </p:nvSpPr>
        <p:spPr>
          <a:xfrm>
            <a:off x="2984275" y="3733150"/>
            <a:ext cx="60387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fa-IR" sz="6000" u="none" cap="none" strike="noStrike">
                <a:solidFill>
                  <a:srgbClr val="FFFFFF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r>
              <a:rPr b="1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شفا و آزادی</a:t>
            </a:r>
            <a:r>
              <a:rPr b="1" i="0" lang="fa-IR" sz="6000" u="none" cap="none" strike="noStrike">
                <a:solidFill>
                  <a:srgbClr val="FFFFFF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1" i="0" sz="6000" u="none" cap="none" strike="noStrike">
              <a:solidFill>
                <a:srgbClr val="FFFFFF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95" name="Google Shape;95;g36dce8bc08f_0_0"/>
          <p:cNvSpPr txBox="1"/>
          <p:nvPr/>
        </p:nvSpPr>
        <p:spPr>
          <a:xfrm>
            <a:off x="3810753" y="4920511"/>
            <a:ext cx="45705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fa-IR" sz="4800" u="none" cap="none" strike="noStrike">
                <a:solidFill>
                  <a:srgbClr val="FFFFFF"/>
                </a:solidFill>
                <a:latin typeface="Amiri"/>
                <a:ea typeface="Amiri"/>
                <a:cs typeface="Amiri"/>
                <a:sym typeface="Amiri"/>
              </a:rPr>
              <a:t>Shafa o Azadi</a:t>
            </a:r>
            <a:endParaRPr b="1" i="0" sz="4800" u="none" cap="none" strike="noStrike">
              <a:solidFill>
                <a:srgbClr val="FFFFFF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37886b85374_0_316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7886b85374_0_3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627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7886b85374_0_316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شفا و آزادی از تخت تو جاری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تنها تویی توفیق رهایی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76" name="Google Shape;176;g37886b85374_0_316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Shafa o azadi , az takhte to jari 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Tanha toey tofighe rahaey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37886b85374_0_326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7886b85374_0_3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627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7886b85374_0_326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از فـرّ حضورت ، با قدرت روحت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پاره شود زنجیر بردگی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85" name="Google Shape;185;g37886b85374_0_326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Az farre hozurat , ba ghodrate ruhat 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Pare shavad zanjire bardegi 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37886b85374_0_344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7886b85374_0_3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627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7886b85374_0_344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پدر آزادم نما ، از هر لعنت و گناه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پدر تسلیم توام ، بیا تبدیل کن مرا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94" name="Google Shape;194;g37886b85374_0_344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Pedar Azadam nama , Az har lanato gonah 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Pedar taslime toam , Biya , Tabdil kon mara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37886b85374_0_336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7886b85374_0_3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627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37886b85374_0_336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پدر آزادم نما ، از هر لعنت و گناه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پدر تسلیم توام ، بیا تبدیل کن مرا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203" name="Google Shape;203;g37886b85374_0_336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Pedar Azadam nama , Az har lanato gonah 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Pedar taslime toam , Biya , Tabdil kon mara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7281d2e2d8_0_361"/>
          <p:cNvSpPr/>
          <p:nvPr/>
        </p:nvSpPr>
        <p:spPr>
          <a:xfrm>
            <a:off x="-150" y="0"/>
            <a:ext cx="12192000" cy="6858000"/>
          </a:xfrm>
          <a:prstGeom prst="rec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37281d2e2d8_0_361" title="Asset 2@4x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5014" y="2607183"/>
            <a:ext cx="1561741" cy="148305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37281d2e2d8_0_361"/>
          <p:cNvSpPr txBox="1"/>
          <p:nvPr/>
        </p:nvSpPr>
        <p:spPr>
          <a:xfrm>
            <a:off x="3120751" y="4075500"/>
            <a:ext cx="59502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a-IR" sz="3000" u="none" cap="none" strike="noStrike">
                <a:solidFill>
                  <a:srgbClr val="FFFFFF"/>
                </a:solidFill>
                <a:latin typeface="Vazirmatn"/>
                <a:ea typeface="Vazirmatn"/>
                <a:cs typeface="Vazirmatn"/>
                <a:sym typeface="Vazirmatn"/>
              </a:rPr>
              <a:t>برکت خداوند با شما</a:t>
            </a:r>
            <a:endParaRPr b="0" i="0" sz="3000" u="none" cap="none" strike="noStrike">
              <a:solidFill>
                <a:srgbClr val="FFFFFF"/>
              </a:solidFill>
              <a:latin typeface="Vazirmatn"/>
              <a:ea typeface="Vazirmatn"/>
              <a:cs typeface="Vazirmatn"/>
              <a:sym typeface="Vazirmatn"/>
            </a:endParaRPr>
          </a:p>
        </p:txBody>
      </p:sp>
      <p:sp>
        <p:nvSpPr>
          <p:cNvPr id="212" name="Google Shape;212;g37281d2e2d8_0_361"/>
          <p:cNvSpPr txBox="1"/>
          <p:nvPr/>
        </p:nvSpPr>
        <p:spPr>
          <a:xfrm>
            <a:off x="3640452" y="4637008"/>
            <a:ext cx="49110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a-IR" sz="2800" u="none" cap="none" strike="noStrike">
                <a:solidFill>
                  <a:srgbClr val="FFFFFF"/>
                </a:solidFill>
                <a:latin typeface="Vazirmatn"/>
                <a:ea typeface="Vazirmatn"/>
                <a:cs typeface="Vazirmatn"/>
                <a:sym typeface="Vazirmatn"/>
              </a:rPr>
              <a:t>God Bless you</a:t>
            </a:r>
            <a:endParaRPr b="0" i="0" sz="2800" u="none" cap="none" strike="noStrike">
              <a:solidFill>
                <a:srgbClr val="FFFFFF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Vazirmatn"/>
              <a:ea typeface="Vazirmatn"/>
              <a:cs typeface="Vazirmatn"/>
              <a:sym typeface="Vazirmat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36dce8bc08f_0_11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36dce8bc08f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627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36dce8bc08f_0_11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شفا و آزادی از تخت تو جاری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ای سِـرّ هستی ، ای که خدایی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04" name="Google Shape;104;g36dce8bc08f_0_11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Shafa o azadi , az takhte to jari 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Ey serre hasti ey ke khodayi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37886b85374_0_247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37886b85374_0_2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627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7886b85374_0_247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آشکار کن جلالت ، چون آیم به سویت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ای که پر از هیبت ، پرشکوهی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13" name="Google Shape;113;g37886b85374_0_247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Ashkar kon jalalat, chon ayam be suyat 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Ey ke por az heybat, por shokuhi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37886b85374_0_257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7886b85374_0_2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627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7886b85374_0_257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شفا و آزادی از تخت تو جاری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بهرم تو منجی و هم پناهی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2" name="Google Shape;122;g37886b85374_0_257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Shafa o azadi , az takhte to jari 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Bahram to monjiyo ham Panahi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37886b85374_0_267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7886b85374_0_26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627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7886b85374_0_267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این فکر خسته را ، قلب شکسته را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التیام ببخش با لمس الهی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31" name="Google Shape;131;g37886b85374_0_267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In fekre khaste ra, ghalbe shekaste ra 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Eltiyam bebakhsh ba lamse elahi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37886b85374_0_277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7886b85374_0_27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627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7886b85374_0_277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پدر آزادم نما ، از هر لعنت و گناه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پدر تسلیم توام ، بیا تبدیل کن مرا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40" name="Google Shape;140;g37886b85374_0_277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Pedar Azadam nama , Az har lanato gonah 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Pedar taslime toam , Biya , Tabdil kon mara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37886b85374_0_288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7886b85374_0_28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627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7886b85374_0_288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پدر آزادم نما ، از هر لعنت و گناه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پدر تسلیم توام ، بیا تبدیل کن مرا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49" name="Google Shape;149;g37886b85374_0_288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Pedar Azadam nama , Az har lanato gonah 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Pedar taslime toam , Biya , Tabdil kon mara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37886b85374_0_296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7886b85374_0_29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627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7886b85374_0_296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شفا و آزادی از تخت تو جاری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ببار همچون باران بهاری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58" name="Google Shape;158;g37886b85374_0_296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Shafa o azadi , az takhte to jari 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Bebar hamchon barane bahari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37886b85374_0_306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7886b85374_0_30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8627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7886b85374_0_306"/>
          <p:cNvSpPr/>
          <p:nvPr/>
        </p:nvSpPr>
        <p:spPr>
          <a:xfrm>
            <a:off x="23425" y="8597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بریز بر وجودم ، پرساز جان و روحم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ای روح القدس روح سماوی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67" name="Google Shape;167;g37886b85374_0_306"/>
          <p:cNvSpPr/>
          <p:nvPr/>
        </p:nvSpPr>
        <p:spPr>
          <a:xfrm>
            <a:off x="23425" y="3383950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Beriz bar vojudam , por saz jano ruham 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3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Ey ruholghodos ruhe samavi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2022-02-04T15:31:18Z</dcterms:created>
  <dc:creator>Niloofar Hosseini</dc:creator>
</cp:coreProperties>
</file>