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Amiri"/>
      <p:regular r:id="rId16"/>
      <p:bold r:id="rId17"/>
      <p:italic r:id="rId18"/>
      <p:boldItalic r:id="rId19"/>
    </p:embeddedFont>
    <p:embeddedFont>
      <p:font typeface="Vazirmatn"/>
      <p:regular r:id="rId20"/>
      <p:bold r:id="rId21"/>
    </p:embeddedFont>
    <p:embeddedFont>
      <p:font typeface="Vazirmatn Medium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mCv7buvVbpfXYzMGDmh8RtSZU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zirmatn-regular.fntdata"/><Relationship Id="rId11" Type="http://schemas.openxmlformats.org/officeDocument/2006/relationships/slide" Target="slides/slide7.xml"/><Relationship Id="rId22" Type="http://schemas.openxmlformats.org/officeDocument/2006/relationships/font" Target="fonts/VazirmatnMedium-regular.fntdata"/><Relationship Id="rId10" Type="http://schemas.openxmlformats.org/officeDocument/2006/relationships/slide" Target="slides/slide6.xml"/><Relationship Id="rId21" Type="http://schemas.openxmlformats.org/officeDocument/2006/relationships/font" Target="fonts/Vazirmatn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Vazirmatn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miri-bold.fntdata"/><Relationship Id="rId16" Type="http://schemas.openxmlformats.org/officeDocument/2006/relationships/font" Target="fonts/Amiri-regular.fntdata"/><Relationship Id="rId5" Type="http://schemas.openxmlformats.org/officeDocument/2006/relationships/slide" Target="slides/slide1.xml"/><Relationship Id="rId19" Type="http://schemas.openxmlformats.org/officeDocument/2006/relationships/font" Target="fonts/Amiri-boldItalic.fntdata"/><Relationship Id="rId6" Type="http://schemas.openxmlformats.org/officeDocument/2006/relationships/slide" Target="slides/slide2.xml"/><Relationship Id="rId18" Type="http://schemas.openxmlformats.org/officeDocument/2006/relationships/font" Target="fonts/Amiri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03182285c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03182285c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b03182285c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bd6bf885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bd6bf885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bd6bf885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03182285c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b03182285c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3b03182285c_0_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03182285c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3b03182285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3b03182285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b03182285c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b03182285c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g3b03182285c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03182285c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b03182285c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b03182285c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b03182285c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b03182285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b03182285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03182285c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b03182285c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b03182285c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title="EPC-Backgroun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1"/>
          <p:cNvGrpSpPr/>
          <p:nvPr/>
        </p:nvGrpSpPr>
        <p:grpSpPr>
          <a:xfrm>
            <a:off x="3640452" y="600958"/>
            <a:ext cx="4911101" cy="2968810"/>
            <a:chOff x="5264125" y="617993"/>
            <a:chExt cx="3114600" cy="1882807"/>
          </a:xfrm>
        </p:grpSpPr>
        <p:pic>
          <p:nvPicPr>
            <p:cNvPr id="91" name="Google Shape;91;p1" title="Asset 2@4x.png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p1"/>
          <p:cNvSpPr txBox="1"/>
          <p:nvPr/>
        </p:nvSpPr>
        <p:spPr>
          <a:xfrm>
            <a:off x="2984275" y="3733150"/>
            <a:ext cx="6038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a-IR" sz="60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آن شب مقدس</a:t>
            </a:r>
            <a:endParaRPr b="1" i="0" sz="60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764675" y="4932425"/>
            <a:ext cx="64779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an shabe moghadas</a:t>
            </a:r>
            <a:endParaRPr b="1" i="0" sz="48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b03182285c_0_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3b03182285c_0_38"/>
          <p:cNvSpPr/>
          <p:nvPr/>
        </p:nvSpPr>
        <p:spPr>
          <a:xfrm>
            <a:off x="2802875" y="950650"/>
            <a:ext cx="91839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 تمجید کنید، سرودها بسرایید     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اندر حضور آن مولود،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در حضور آن مولود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0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014" y="2607183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3120751" y="4075500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chemeClr val="lt1"/>
                </a:solidFill>
                <a:latin typeface="Vazirmatn"/>
                <a:ea typeface="Vazirmatn"/>
                <a:cs typeface="Vazirmatn"/>
                <a:sym typeface="Vazirmatn"/>
              </a:rPr>
              <a:t>برکت </a:t>
            </a: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3640452" y="4637008"/>
            <a:ext cx="4911101" cy="938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fa-IR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God Bless you</a:t>
            </a:r>
            <a:endParaRPr b="0" i="0" sz="28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bd6bf885f_0_1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750" y="5721543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bd6bf885f_0_11"/>
          <p:cNvSpPr/>
          <p:nvPr/>
        </p:nvSpPr>
        <p:spPr>
          <a:xfrm>
            <a:off x="0" y="1582775"/>
            <a:ext cx="12022500" cy="42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در آن شب مقدس و فروزان 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منجی من مولود گشت در این جهان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تشنگان عالم در انتظارش    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تا او ظاهر شود در جلالش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3b03182285c_0_5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750" y="5721543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b03182285c_0_52"/>
          <p:cNvSpPr/>
          <p:nvPr/>
        </p:nvSpPr>
        <p:spPr>
          <a:xfrm>
            <a:off x="2719375" y="2441500"/>
            <a:ext cx="93030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کلمه جسم گردید و آشکار شد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نوری عظیم بر ما طلوع نمود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2802875" y="950650"/>
            <a:ext cx="91839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 تمجید کنید، سرودها بسرایید     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اندر حضور آن مولود،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در حضور آن مولود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3b03182285c_0_15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850" y="545801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b03182285c_0_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b03182285c_0_15"/>
          <p:cNvSpPr/>
          <p:nvPr/>
        </p:nvSpPr>
        <p:spPr>
          <a:xfrm>
            <a:off x="1896425" y="1508850"/>
            <a:ext cx="10102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حکم مسیح، محبت حقیقی است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انجیل او، مژده ی سلامتیست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در قوت نام مسیح شود دور   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غم و اندو و آنگه بخشد سرور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b03182285c_0_45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850" y="545801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b03182285c_0_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b03182285c_0_45"/>
          <p:cNvSpPr/>
          <p:nvPr/>
        </p:nvSpPr>
        <p:spPr>
          <a:xfrm>
            <a:off x="1896425" y="2310300"/>
            <a:ext cx="101022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سرودهای شادمانی نعمت او است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همه از رحمت و فیض خداست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03182285c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b03182285c_0_32"/>
          <p:cNvSpPr/>
          <p:nvPr/>
        </p:nvSpPr>
        <p:spPr>
          <a:xfrm>
            <a:off x="2802875" y="950650"/>
            <a:ext cx="91839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 تمجید کنید، سرودها بسرایید     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اندر حضور آن مولود،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2CC"/>
                </a:solidFill>
                <a:latin typeface="Amiri"/>
                <a:ea typeface="Amiri"/>
                <a:cs typeface="Amiri"/>
                <a:sym typeface="Amiri"/>
              </a:rPr>
              <a:t>در حضور آن مولود زانو زنید</a:t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2CC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3b03182285c_0_23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975" y="5803893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b03182285c_0_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b03182285c_0_23"/>
          <p:cNvSpPr/>
          <p:nvPr/>
        </p:nvSpPr>
        <p:spPr>
          <a:xfrm>
            <a:off x="1872575" y="1186825"/>
            <a:ext cx="10102200" cy="3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چیزهای کهنه اینک درگذشته 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با لطف او همه چیز تازه شده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معنی و عطر زندگی در عیساست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او محور خوشبختی شما است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b03182285c_0_6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5975" y="5803893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b03182285c_0_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6078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b03182285c_0_62"/>
          <p:cNvSpPr/>
          <p:nvPr/>
        </p:nvSpPr>
        <p:spPr>
          <a:xfrm>
            <a:off x="1872575" y="2000200"/>
            <a:ext cx="10102200" cy="30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در او باشد جواب هر تقاضا        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a-IR" sz="5100" u="none" cap="none" strike="noStrike">
                <a:solidFill>
                  <a:srgbClr val="FFFF00"/>
                </a:solidFill>
                <a:latin typeface="Amiri"/>
                <a:ea typeface="Amiri"/>
                <a:cs typeface="Amiri"/>
                <a:sym typeface="Amiri"/>
              </a:rPr>
              <a:t>چون اوست یگانه فرزند خدا</a:t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rgbClr val="FFFF00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