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Amiri"/>
      <p:regular r:id="rId19"/>
      <p:bold r:id="rId20"/>
      <p:italic r:id="rId21"/>
      <p:boldItalic r:id="rId22"/>
    </p:embeddedFont>
    <p:embeddedFont>
      <p:font typeface="Vazirmatn"/>
      <p:regular r:id="rId23"/>
      <p:bold r:id="rId24"/>
    </p:embeddedFont>
    <p:embeddedFont>
      <p:font typeface="Vazirmatn Medium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jTXJZnUZiF66+eGclKazKgSUzy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iri-bold.fntdata"/><Relationship Id="rId22" Type="http://schemas.openxmlformats.org/officeDocument/2006/relationships/font" Target="fonts/Amiri-boldItalic.fntdata"/><Relationship Id="rId21" Type="http://schemas.openxmlformats.org/officeDocument/2006/relationships/font" Target="fonts/Amiri-italic.fntdata"/><Relationship Id="rId24" Type="http://schemas.openxmlformats.org/officeDocument/2006/relationships/font" Target="fonts/Vazirmatn-bold.fntdata"/><Relationship Id="rId23" Type="http://schemas.openxmlformats.org/officeDocument/2006/relationships/font" Target="fonts/Vazirmatn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VazirmatnMedium-bold.fntdata"/><Relationship Id="rId25" Type="http://schemas.openxmlformats.org/officeDocument/2006/relationships/font" Target="fonts/VazirmatnMedium-regular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Amiri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a-I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dce8bc08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6dce8bc08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36dce8bc08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b8dc9749e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37b8dc9749e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37b8dc9749e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b8dc9749e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37b8dc9749e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37b8dc9749e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7b8dc9749e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7b8dc9749e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37b8dc9749e_0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7b8dc9749e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37b8dc9749e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37b8dc9749e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7b8dc9749e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37b8dc9749e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37b8dc9749e_0_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dce8bc08f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36dce8bc08f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36dce8bc08f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b8dc9749e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7b8dc9749e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7b8dc9749e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b8d10e4fd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37b8d10e4fd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37b8d10e4fd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b8dc9749e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7b8dc9749e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37b8dc9749e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b8d10e4fd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7b8d10e4fd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37b8d10e4fd_0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7b8dc9749e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7b8dc9749e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37b8dc9749e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b8dc9749e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37b8dc9749e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37b8dc9749e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b8dc9749e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7b8dc9749e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37b8dc9749e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6dce8bc08f_0_0" title="EPC-Background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g36dce8bc08f_0_0"/>
          <p:cNvGrpSpPr/>
          <p:nvPr/>
        </p:nvGrpSpPr>
        <p:grpSpPr>
          <a:xfrm>
            <a:off x="3640452" y="600958"/>
            <a:ext cx="4911101" cy="2968810"/>
            <a:chOff x="5264125" y="617993"/>
            <a:chExt cx="3114600" cy="1882807"/>
          </a:xfrm>
        </p:grpSpPr>
        <p:pic>
          <p:nvPicPr>
            <p:cNvPr id="91" name="Google Shape;91;g36dce8bc08f_0_0" title="Asset 2@4x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6125" y="617993"/>
              <a:ext cx="990450" cy="940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g36dce8bc08f_0_0"/>
            <p:cNvSpPr txBox="1"/>
            <p:nvPr/>
          </p:nvSpPr>
          <p:spPr>
            <a:xfrm>
              <a:off x="5372050" y="1549200"/>
              <a:ext cx="2898600" cy="5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fa-IR" sz="3000" u="none" cap="none" strike="noStrike">
                  <a:solidFill>
                    <a:srgbClr val="FFFFFF"/>
                  </a:solidFill>
                  <a:latin typeface="Vazirmatn Medium"/>
                  <a:ea typeface="Vazirmatn Medium"/>
                  <a:cs typeface="Vazirmatn Medium"/>
                  <a:sym typeface="Vazirmatn Medium"/>
                </a:rPr>
                <a:t>کلیسای فارسی زبان ادمونتون</a:t>
              </a:r>
              <a:endParaRPr b="0" i="0" sz="3000" u="none" cap="none" strike="noStrike">
                <a:solidFill>
                  <a:srgbClr val="FFFFFF"/>
                </a:solidFill>
                <a:latin typeface="Vazirmatn Medium"/>
                <a:ea typeface="Vazirmatn Medium"/>
                <a:cs typeface="Vazirmatn Medium"/>
                <a:sym typeface="Vazirmatn Medium"/>
              </a:endParaRPr>
            </a:p>
          </p:txBody>
        </p:sp>
        <p:sp>
          <p:nvSpPr>
            <p:cNvPr id="93" name="Google Shape;93;g36dce8bc08f_0_0"/>
            <p:cNvSpPr txBox="1"/>
            <p:nvPr/>
          </p:nvSpPr>
          <p:spPr>
            <a:xfrm>
              <a:off x="5264125" y="1905300"/>
              <a:ext cx="3114600" cy="5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fa-IR" sz="2800" u="none" cap="none" strike="noStrike">
                  <a:solidFill>
                    <a:srgbClr val="FFFFFF"/>
                  </a:solidFill>
                  <a:latin typeface="Vazirmatn"/>
                  <a:ea typeface="Vazirmatn"/>
                  <a:cs typeface="Vazirmatn"/>
                  <a:sym typeface="Vazirmatn"/>
                </a:rPr>
                <a:t>Edmonton Persian Church</a:t>
              </a:r>
              <a:endParaRPr b="0" i="0" sz="2800" u="none" cap="none" strike="noStrike">
                <a:solidFill>
                  <a:srgbClr val="FFFFFF"/>
                </a:solidFill>
                <a:latin typeface="Vazirmatn"/>
                <a:ea typeface="Vazirmatn"/>
                <a:cs typeface="Vazirmatn"/>
                <a:sym typeface="Vazirmatn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miri"/>
                <a:ea typeface="Amiri"/>
                <a:cs typeface="Amiri"/>
                <a:sym typeface="Amiri"/>
              </a:endParaRPr>
            </a:p>
          </p:txBody>
        </p:sp>
      </p:grpSp>
      <p:sp>
        <p:nvSpPr>
          <p:cNvPr id="94" name="Google Shape;94;g36dce8bc08f_0_0"/>
          <p:cNvSpPr txBox="1"/>
          <p:nvPr/>
        </p:nvSpPr>
        <p:spPr>
          <a:xfrm>
            <a:off x="2984275" y="3733150"/>
            <a:ext cx="60387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a-IR" sz="6000" u="none" cap="none" strike="noStrike">
                <a:solidFill>
                  <a:srgbClr val="FFFFFF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r>
              <a:rPr b="1"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چون ریزد</a:t>
            </a:r>
            <a:r>
              <a:rPr b="1" i="0" lang="fa-IR" sz="6000" u="none" cap="none" strike="noStrike">
                <a:solidFill>
                  <a:srgbClr val="FFFFFF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1" i="0" sz="6000" u="none" cap="none" strike="noStrike">
              <a:solidFill>
                <a:srgbClr val="FFFFFF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95" name="Google Shape;95;g36dce8bc08f_0_0"/>
          <p:cNvSpPr txBox="1"/>
          <p:nvPr/>
        </p:nvSpPr>
        <p:spPr>
          <a:xfrm>
            <a:off x="3810753" y="4920511"/>
            <a:ext cx="45705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Chon rizad</a:t>
            </a:r>
            <a:endParaRPr b="1"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37b8dc9749e_0_48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7b8dc9749e_0_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2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7b8dc9749e_0_48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شفایی تازه بخشد       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جانم را سـیر گرداند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76" name="Google Shape;176;g37b8dc9749e_0_48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Shafaey taze bakhshad    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Janam ra sir gardanad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37b8dc9749e_0_56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7b8dc9749e_0_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2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7b8dc9749e_0_56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سرودی تازه نهد      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بر لـبهای ترسانم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85" name="Google Shape;185;g37b8dc9749e_0_56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Soroodi taze nahad       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Bar labhaye tarsanam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37b8dc9749e_0_64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7b8dc9749e_0_6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2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7b8dc9749e_0_64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آزادیم با لمس او      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پیروزیم در نام او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94" name="Google Shape;194;g37b8dc9749e_0_64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Azadim ba lamse ou      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Piroozim dar name ou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37b8dc9749e_0_72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7b8dc9749e_0_7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2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37b8dc9749e_0_72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بیابان بوستان شود        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بوستانها جنگل شوند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203" name="Google Shape;203;g37b8dc9749e_0_72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Beyaban boostan shavad     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Boostanha jangal shavand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37b8dc9749e_0_80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37b8dc9749e_0_8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2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g37b8dc9749e_0_80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9739" y="2902783"/>
            <a:ext cx="1561741" cy="148305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37b8dc9749e_0_80"/>
          <p:cNvSpPr txBox="1"/>
          <p:nvPr/>
        </p:nvSpPr>
        <p:spPr>
          <a:xfrm>
            <a:off x="3275476" y="4371100"/>
            <a:ext cx="59502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a-IR" sz="3000" u="none" cap="none" strike="noStrike">
                <a:solidFill>
                  <a:srgbClr val="FFFFFF"/>
                </a:solidFill>
                <a:latin typeface="Vazirmatn"/>
                <a:ea typeface="Vazirmatn"/>
                <a:cs typeface="Vazirmatn"/>
                <a:sym typeface="Vazirmatn"/>
              </a:rPr>
              <a:t>برکت خداوند با شما</a:t>
            </a:r>
            <a:endParaRPr b="0" i="0" sz="3000" u="none" cap="none" strike="noStrike">
              <a:solidFill>
                <a:srgbClr val="FFFFFF"/>
              </a:solidFill>
              <a:latin typeface="Vazirmatn"/>
              <a:ea typeface="Vazirmatn"/>
              <a:cs typeface="Vazirmatn"/>
              <a:sym typeface="Vazirmat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36dce8bc08f_0_11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36dce8bc08f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235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36dce8bc08f_0_11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چون ریزد باران روح تو        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بر کویر قلبم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04" name="Google Shape;104;g36dce8bc08f_0_11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Chon rizad barane roohe to     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Bar kavire ghalbam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37b8dc9749e_0_8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37b8dc9749e_0_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2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7b8dc9749e_0_8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بیابانها بوستان می گردد        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با لمس روحت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13" name="Google Shape;113;g37b8dc9749e_0_8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Beyabanha boostan migardad     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Ba lamse roohat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37b8d10e4fd_0_53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7b8d10e4fd_0_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235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7b8d10e4fd_0_53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شفایی تازه بخشد       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جانم را سـیر گرداند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22" name="Google Shape;122;g37b8d10e4fd_0_53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Shafaey taze bakhshad    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Janam ra sir gardanad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37b8dc9749e_0_16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7b8dc9749e_0_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2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7b8dc9749e_0_16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سرودی تازه نهد      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بر لـبهای ترسانم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31" name="Google Shape;131;g37b8dc9749e_0_16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Soroodi taze nahad       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Bar labhaye tarsanam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37b8d10e4fd_0_71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7b8d10e4fd_0_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235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7b8d10e4fd_0_71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آزادیم با لمس او      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پیروزیم در نام او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40" name="Google Shape;140;g37b8d10e4fd_0_71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Azadim ba lamse ou      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Piroozim dar name ou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37b8dc9749e_0_24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7b8dc9749e_0_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2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7b8dc9749e_0_24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بیابان بوستان شود        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بوستانها جنگل شوند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49" name="Google Shape;149;g37b8dc9749e_0_24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Beyaban boostan shavad     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Boostanha jangal shavand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37b8dc9749e_0_32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7b8dc9749e_0_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2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7b8dc9749e_0_32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چون ریزد باران روح تو        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بر کویر قلبم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58" name="Google Shape;158;g37b8dc9749e_0_32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Chon rizad barane roohe to     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Bar kavire ghalbam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37b8dc9749e_0_40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7b8dc9749e_0_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2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7b8dc9749e_0_40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بیابانها بوستان می گردد        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با لمس روحت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67" name="Google Shape;167;g37b8dc9749e_0_40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Beyabanha boostan migardad     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Ba lamse roohat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2022-02-04T15:31:18Z</dcterms:created>
  <dc:creator>Niloofar Hosseini</dc:creator>
</cp:coreProperties>
</file>