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Amiri"/>
      <p:regular r:id="rId15"/>
      <p:bold r:id="rId16"/>
      <p:italic r:id="rId17"/>
      <p:boldItalic r:id="rId18"/>
    </p:embeddedFont>
    <p:embeddedFont>
      <p:font typeface="Vazirmatn"/>
      <p:regular r:id="rId19"/>
      <p:bold r:id="rId20"/>
    </p:embeddedFont>
    <p:embeddedFont>
      <p:font typeface="Vazirmatn Medium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hq9TLuV1VeQRl5aFPz4PaC4h93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zirmatn-bold.fntdata"/><Relationship Id="rId11" Type="http://schemas.openxmlformats.org/officeDocument/2006/relationships/slide" Target="slides/slide7.xml"/><Relationship Id="rId22" Type="http://schemas.openxmlformats.org/officeDocument/2006/relationships/font" Target="fonts/VazirmatnMedium-bold.fntdata"/><Relationship Id="rId10" Type="http://schemas.openxmlformats.org/officeDocument/2006/relationships/slide" Target="slides/slide6.xml"/><Relationship Id="rId21" Type="http://schemas.openxmlformats.org/officeDocument/2006/relationships/font" Target="fonts/VazirmatnMedium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iri-regular.fntdata"/><Relationship Id="rId14" Type="http://schemas.openxmlformats.org/officeDocument/2006/relationships/slide" Target="slides/slide10.xml"/><Relationship Id="rId17" Type="http://schemas.openxmlformats.org/officeDocument/2006/relationships/font" Target="fonts/Amiri-italic.fntdata"/><Relationship Id="rId16" Type="http://schemas.openxmlformats.org/officeDocument/2006/relationships/font" Target="fonts/Amiri-bold.fntdata"/><Relationship Id="rId5" Type="http://schemas.openxmlformats.org/officeDocument/2006/relationships/slide" Target="slides/slide1.xml"/><Relationship Id="rId19" Type="http://schemas.openxmlformats.org/officeDocument/2006/relationships/font" Target="fonts/Vazirmatn-regular.fntdata"/><Relationship Id="rId6" Type="http://schemas.openxmlformats.org/officeDocument/2006/relationships/slide" Target="slides/slide2.xml"/><Relationship Id="rId18" Type="http://schemas.openxmlformats.org/officeDocument/2006/relationships/font" Target="fonts/Amiri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bd6bf885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bd6bf885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6bd6bf885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f82cb6af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6f82cb6af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6f82cb6af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f82cb6af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6f82cb6af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6f82cb6afd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f82cb6af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6f82cb6af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6f82cb6afd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f82cb6afd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6f82cb6afd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6f82cb6afd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f82cb6af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6f82cb6af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6f82cb6afd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f82cb6afd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6f82cb6af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6f82cb6afd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f82cb6afd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6f82cb6afd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6f82cb6afd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title="EPC-Background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3640452" y="600958"/>
            <a:ext cx="4911101" cy="2968811"/>
            <a:chOff x="5264125" y="617993"/>
            <a:chExt cx="3114600" cy="1882807"/>
          </a:xfrm>
        </p:grpSpPr>
        <p:pic>
          <p:nvPicPr>
            <p:cNvPr id="91" name="Google Shape;91;p1" title="Asset 2@4x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6125" y="617993"/>
              <a:ext cx="990450" cy="94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 txBox="1"/>
            <p:nvPr/>
          </p:nvSpPr>
          <p:spPr>
            <a:xfrm>
              <a:off x="5372050" y="1549200"/>
              <a:ext cx="2898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a-IR" sz="3000" u="none" cap="none" strike="noStrike">
                  <a:solidFill>
                    <a:srgbClr val="FFFFFF"/>
                  </a:solidFill>
                  <a:latin typeface="Vazirmatn Medium"/>
                  <a:ea typeface="Vazirmatn Medium"/>
                  <a:cs typeface="Vazirmatn Medium"/>
                  <a:sym typeface="Vazirmatn Medium"/>
                </a:rPr>
                <a:t>کلیسای فارسی زبان ادمونتون</a:t>
              </a:r>
              <a:endParaRPr b="0" i="0" sz="3000" u="none" cap="none" strike="noStrike">
                <a:solidFill>
                  <a:srgbClr val="FFFFFF"/>
                </a:solidFill>
                <a:latin typeface="Vazirmatn Medium"/>
                <a:ea typeface="Vazirmatn Medium"/>
                <a:cs typeface="Vazirmatn Medium"/>
                <a:sym typeface="Vazirmatn Medium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5264125" y="1905300"/>
              <a:ext cx="3114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fa-IR" sz="2800" u="none" cap="none" strike="noStrike">
                  <a:solidFill>
                    <a:srgbClr val="FFFFFF"/>
                  </a:solidFill>
                  <a:latin typeface="Vazirmatn"/>
                  <a:ea typeface="Vazirmatn"/>
                  <a:cs typeface="Vazirmatn"/>
                  <a:sym typeface="Vazirmatn"/>
                </a:rPr>
                <a:t>Edmonton Persian Church</a:t>
              </a:r>
              <a:endParaRPr b="0" i="0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endParaRPr>
            </a:p>
          </p:txBody>
        </p:sp>
      </p:grpSp>
      <p:sp>
        <p:nvSpPr>
          <p:cNvPr id="94" name="Google Shape;94;p1"/>
          <p:cNvSpPr txBox="1"/>
          <p:nvPr/>
        </p:nvSpPr>
        <p:spPr>
          <a:xfrm>
            <a:off x="3346149" y="3733150"/>
            <a:ext cx="54996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fa-IR" sz="6000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شکر بر نام عیسی</a:t>
            </a:r>
            <a:endParaRPr b="1" sz="6000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814050" y="4920500"/>
            <a:ext cx="65640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fa-IR" sz="4800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Shokr bar name Isa</a:t>
            </a:r>
            <a:endParaRPr b="1" i="0" sz="48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64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0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5014" y="2607183"/>
            <a:ext cx="1561741" cy="14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3120751" y="4075500"/>
            <a:ext cx="5950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a-IR" sz="3000" u="none" cap="none" strike="noStrike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rPr>
              <a:t>برکت </a:t>
            </a:r>
            <a:r>
              <a:rPr b="0" i="0" lang="fa-IR" sz="30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خداوند با شما</a:t>
            </a:r>
            <a:endParaRPr b="0" i="0" sz="30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3640452" y="4637008"/>
            <a:ext cx="4911101" cy="938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a-IR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God Bless you</a:t>
            </a:r>
            <a:endParaRPr b="0" i="0" sz="28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bd6bf885f_0_11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bd6bf885f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4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6bd6bf885f_0_11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عیسی مسیح، شاه شاهان			رب الارباب، سرور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عمانوئیل خدا با ما				شایسته ی پرستش ها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04" name="Google Shape;104;g36bd6bf885f_0_11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Isa masih, Shahe shahan			Rabolarba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, Sarvare ma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Emanuel, Khoda ba ma			Shayesteye, Parasteshha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6f82cb6afd_0_0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6f82cb6afd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6f82cb6afd_0_0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شکر بر نام عیسی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جلال بر نام عیسی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13" name="Google Shape;113;g36f82cb6afd_0_0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Shokr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	Jalal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6f82cb6afd_0_8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6f82cb6afd_0_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6f82cb6afd_0_8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مسیح عیسی، او زنده است		خدای ما منجی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قیام کرد او، از مردگان		قبر خالی است، پیروزیم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" name="Google Shape;122;g36f82cb6afd_0_8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Masih Isa , ou zende ast	 Khodaye ma , Monjiye ma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Ghiyam kard ou , Az mordegan	Ghabr khali ast , Piruzim ma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6f82cb6afd_0_16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6f82cb6afd_0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6f82cb6afd_0_16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شکر بر نام عیسی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جلال بر نام عیسی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31" name="Google Shape;131;g36f82cb6afd_0_16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Shokr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	Jalal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6f82cb6afd_0_24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6f82cb6afd_0_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6f82cb6afd_0_24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عیسی مسیح، شاه شاهان			رب الارباب، سرور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عمانوئیل خدا با ما			شایسته ی پرستش ها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0" name="Google Shape;140;g36f82cb6afd_0_24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Isa masih , Shahe shahan			Rabolarbab , Sarvare ma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Emanuel , Khoda ba ma			Shayesteye , Parasteshha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6f82cb6afd_0_32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6f82cb6afd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6f82cb6afd_0_32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شکر بر نام عیسی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جلال بر نام عیسی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9" name="Google Shape;149;g36f82cb6afd_0_32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Shokr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	Jalal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6f82cb6afd_0_40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6f82cb6afd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6f82cb6afd_0_40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مسیح عیسی، او زنده است		خدای ما منجی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قیام کرد او، از مردگان		قبر خالی است، پیروزیم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58" name="Google Shape;158;g36f82cb6afd_0_40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Masih Isa, ou zende ast			Khodaye ma, Monjiye ma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Ghiyam kard ou, Az mordegan		Ghabr khali ast, Piruzim ma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6f82cb6afd_0_56" title="Asset 2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6f82cb6afd_0_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72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6f82cb6afd_0_56"/>
          <p:cNvSpPr/>
          <p:nvPr/>
        </p:nvSpPr>
        <p:spPr>
          <a:xfrm>
            <a:off x="0" y="8188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شکر بر نام عیسی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شکر بر نام عیسی   جلال بر نام عیسی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67" name="Google Shape;167;g36f82cb6afd_0_56"/>
          <p:cNvSpPr/>
          <p:nvPr/>
        </p:nvSpPr>
        <p:spPr>
          <a:xfrm>
            <a:off x="0" y="3425250"/>
            <a:ext cx="12192000" cy="3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Shokr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Shokr bar name Isa			Jalal bar name Isa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2022-02-04T15:31:18Z</dcterms:created>
  <dc:creator>Niloofar Hosseini</dc:creator>
</cp:coreProperties>
</file>