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19"/>
  </p:notesMasterIdLst>
  <p:sldIdLst>
    <p:sldId id="280" r:id="rId2"/>
    <p:sldId id="281" r:id="rId3"/>
    <p:sldId id="271" r:id="rId4"/>
    <p:sldId id="257" r:id="rId5"/>
    <p:sldId id="261" r:id="rId6"/>
    <p:sldId id="272" r:id="rId7"/>
    <p:sldId id="258" r:id="rId8"/>
    <p:sldId id="259" r:id="rId9"/>
    <p:sldId id="262" r:id="rId10"/>
    <p:sldId id="276" r:id="rId11"/>
    <p:sldId id="273" r:id="rId12"/>
    <p:sldId id="274" r:id="rId13"/>
    <p:sldId id="275" r:id="rId14"/>
    <p:sldId id="277" r:id="rId15"/>
    <p:sldId id="278" r:id="rId16"/>
    <p:sldId id="279" r:id="rId17"/>
    <p:sldId id="282" r:id="rId18"/>
  </p:sldIdLst>
  <p:sldSz cx="12192000" cy="6858000"/>
  <p:notesSz cx="6858000" cy="9144000"/>
  <p:embeddedFontLst>
    <p:embeddedFont>
      <p:font typeface="Century Gothic" panose="020B0502020202020204" pitchFamily="3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539635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>
          <a:extLst>
            <a:ext uri="{FF2B5EF4-FFF2-40B4-BE49-F238E27FC236}">
              <a16:creationId xmlns:a16="http://schemas.microsoft.com/office/drawing/2014/main" id="{4C96EB21-026F-3B9E-AFB3-0F1420ABA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>
            <a:extLst>
              <a:ext uri="{FF2B5EF4-FFF2-40B4-BE49-F238E27FC236}">
                <a16:creationId xmlns:a16="http://schemas.microsoft.com/office/drawing/2014/main" id="{97D4F885-33AE-2781-BC4F-AFA80D6C8F6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>
            <a:extLst>
              <a:ext uri="{FF2B5EF4-FFF2-40B4-BE49-F238E27FC236}">
                <a16:creationId xmlns:a16="http://schemas.microsoft.com/office/drawing/2014/main" id="{D5263D75-8FBA-51A5-F8D9-0C62B3D5F16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5871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>
          <a:extLst>
            <a:ext uri="{FF2B5EF4-FFF2-40B4-BE49-F238E27FC236}">
              <a16:creationId xmlns:a16="http://schemas.microsoft.com/office/drawing/2014/main" id="{7C135989-8E0A-E206-6937-1BC0C2A281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>
            <a:extLst>
              <a:ext uri="{FF2B5EF4-FFF2-40B4-BE49-F238E27FC236}">
                <a16:creationId xmlns:a16="http://schemas.microsoft.com/office/drawing/2014/main" id="{5153818B-CB9A-2269-8418-2BDA00306E7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>
            <a:extLst>
              <a:ext uri="{FF2B5EF4-FFF2-40B4-BE49-F238E27FC236}">
                <a16:creationId xmlns:a16="http://schemas.microsoft.com/office/drawing/2014/main" id="{B485E353-32B9-9A7D-1692-15C473E50D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74913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>
          <a:extLst>
            <a:ext uri="{FF2B5EF4-FFF2-40B4-BE49-F238E27FC236}">
              <a16:creationId xmlns:a16="http://schemas.microsoft.com/office/drawing/2014/main" id="{1EA9878F-79A4-5BDD-C98C-571B50CA4D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>
            <a:extLst>
              <a:ext uri="{FF2B5EF4-FFF2-40B4-BE49-F238E27FC236}">
                <a16:creationId xmlns:a16="http://schemas.microsoft.com/office/drawing/2014/main" id="{EAE65217-BCE7-C84E-F92C-49538B46FEE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>
            <a:extLst>
              <a:ext uri="{FF2B5EF4-FFF2-40B4-BE49-F238E27FC236}">
                <a16:creationId xmlns:a16="http://schemas.microsoft.com/office/drawing/2014/main" id="{FCFFE25E-26F6-2554-4901-F352629734A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3340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>
          <a:extLst>
            <a:ext uri="{FF2B5EF4-FFF2-40B4-BE49-F238E27FC236}">
              <a16:creationId xmlns:a16="http://schemas.microsoft.com/office/drawing/2014/main" id="{6D2D61AE-0FA8-C8A2-CFF5-694B7E4464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>
            <a:extLst>
              <a:ext uri="{FF2B5EF4-FFF2-40B4-BE49-F238E27FC236}">
                <a16:creationId xmlns:a16="http://schemas.microsoft.com/office/drawing/2014/main" id="{0BB370E9-DDBE-6A54-333C-2152C9D9D7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>
            <a:extLst>
              <a:ext uri="{FF2B5EF4-FFF2-40B4-BE49-F238E27FC236}">
                <a16:creationId xmlns:a16="http://schemas.microsoft.com/office/drawing/2014/main" id="{F1873654-7BC3-9E92-5822-E1CB1D13447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78194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>
          <a:extLst>
            <a:ext uri="{FF2B5EF4-FFF2-40B4-BE49-F238E27FC236}">
              <a16:creationId xmlns:a16="http://schemas.microsoft.com/office/drawing/2014/main" id="{64A1B1D4-677A-2D54-CC92-5D3FCECA19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>
            <a:extLst>
              <a:ext uri="{FF2B5EF4-FFF2-40B4-BE49-F238E27FC236}">
                <a16:creationId xmlns:a16="http://schemas.microsoft.com/office/drawing/2014/main" id="{E3D5994B-8A8C-2B03-482D-747433CEB85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>
            <a:extLst>
              <a:ext uri="{FF2B5EF4-FFF2-40B4-BE49-F238E27FC236}">
                <a16:creationId xmlns:a16="http://schemas.microsoft.com/office/drawing/2014/main" id="{F8255C59-7462-03DF-AE8B-8475836C3FB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95563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>
          <a:extLst>
            <a:ext uri="{FF2B5EF4-FFF2-40B4-BE49-F238E27FC236}">
              <a16:creationId xmlns:a16="http://schemas.microsoft.com/office/drawing/2014/main" id="{2288EDDD-5A83-7E64-8526-D91B2BBBB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>
            <a:extLst>
              <a:ext uri="{FF2B5EF4-FFF2-40B4-BE49-F238E27FC236}">
                <a16:creationId xmlns:a16="http://schemas.microsoft.com/office/drawing/2014/main" id="{9075FE72-AA47-CAFE-E7ED-84A47C4E72A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>
            <a:extLst>
              <a:ext uri="{FF2B5EF4-FFF2-40B4-BE49-F238E27FC236}">
                <a16:creationId xmlns:a16="http://schemas.microsoft.com/office/drawing/2014/main" id="{D90423D3-C6DA-7CFC-911A-26DD3C36A9B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12625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>
          <a:extLst>
            <a:ext uri="{FF2B5EF4-FFF2-40B4-BE49-F238E27FC236}">
              <a16:creationId xmlns:a16="http://schemas.microsoft.com/office/drawing/2014/main" id="{614D6A59-1B98-F6E6-0CA4-E7DF251754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>
            <a:extLst>
              <a:ext uri="{FF2B5EF4-FFF2-40B4-BE49-F238E27FC236}">
                <a16:creationId xmlns:a16="http://schemas.microsoft.com/office/drawing/2014/main" id="{19A28EBD-A95A-914A-FA3B-481DDD40089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>
            <a:extLst>
              <a:ext uri="{FF2B5EF4-FFF2-40B4-BE49-F238E27FC236}">
                <a16:creationId xmlns:a16="http://schemas.microsoft.com/office/drawing/2014/main" id="{AD553F38-502B-BEF8-F22A-89EA128C8E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4932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>
          <a:extLst>
            <a:ext uri="{FF2B5EF4-FFF2-40B4-BE49-F238E27FC236}">
              <a16:creationId xmlns:a16="http://schemas.microsoft.com/office/drawing/2014/main" id="{F2D3055B-A26C-0C13-A353-57741A78E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>
            <a:extLst>
              <a:ext uri="{FF2B5EF4-FFF2-40B4-BE49-F238E27FC236}">
                <a16:creationId xmlns:a16="http://schemas.microsoft.com/office/drawing/2014/main" id="{1D89C42A-FC16-65A5-DD1F-43251D94596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>
            <a:extLst>
              <a:ext uri="{FF2B5EF4-FFF2-40B4-BE49-F238E27FC236}">
                <a16:creationId xmlns:a16="http://schemas.microsoft.com/office/drawing/2014/main" id="{F688441A-939A-FF6E-DF5D-752DAC24FF0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91736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>
          <a:extLst>
            <a:ext uri="{FF2B5EF4-FFF2-40B4-BE49-F238E27FC236}">
              <a16:creationId xmlns:a16="http://schemas.microsoft.com/office/drawing/2014/main" id="{5D75BA9B-A6B6-AAB4-7A98-A8854EA2CE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>
            <a:extLst>
              <a:ext uri="{FF2B5EF4-FFF2-40B4-BE49-F238E27FC236}">
                <a16:creationId xmlns:a16="http://schemas.microsoft.com/office/drawing/2014/main" id="{ADAFF18A-E065-0F49-EE2B-96413CB9E27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>
            <a:extLst>
              <a:ext uri="{FF2B5EF4-FFF2-40B4-BE49-F238E27FC236}">
                <a16:creationId xmlns:a16="http://schemas.microsoft.com/office/drawing/2014/main" id="{247C28E6-1C4F-4B10-7137-DF28B2A1AB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1042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>
          <a:extLst>
            <a:ext uri="{FF2B5EF4-FFF2-40B4-BE49-F238E27FC236}">
              <a16:creationId xmlns:a16="http://schemas.microsoft.com/office/drawing/2014/main" id="{20D4F656-5EF5-C379-F619-1749D3AC1B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>
            <a:extLst>
              <a:ext uri="{FF2B5EF4-FFF2-40B4-BE49-F238E27FC236}">
                <a16:creationId xmlns:a16="http://schemas.microsoft.com/office/drawing/2014/main" id="{F074C46A-344A-72F9-2FAE-2D92A1DA4FD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>
            <a:extLst>
              <a:ext uri="{FF2B5EF4-FFF2-40B4-BE49-F238E27FC236}">
                <a16:creationId xmlns:a16="http://schemas.microsoft.com/office/drawing/2014/main" id="{8BEF138F-79A4-44DD-A894-23BB2861134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8344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2183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1720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227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0880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2867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7990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218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>
          <a:extLst>
            <a:ext uri="{FF2B5EF4-FFF2-40B4-BE49-F238E27FC236}">
              <a16:creationId xmlns:a16="http://schemas.microsoft.com/office/drawing/2014/main" id="{688AC3C8-0A88-108F-3FE1-A5A15C4C3F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DEDD6D-A67D-20A1-7C2D-F0787F647A4C}"/>
              </a:ext>
            </a:extLst>
          </p:cNvPr>
          <p:cNvSpPr txBox="1"/>
          <p:nvPr/>
        </p:nvSpPr>
        <p:spPr>
          <a:xfrm>
            <a:off x="1878106" y="1183824"/>
            <a:ext cx="6096000" cy="1184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54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 را مى پرستم</a:t>
            </a:r>
            <a:endParaRPr lang="en-GB" sz="5400" b="1" i="0" u="none" strike="noStrike" cap="none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38860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>
          <a:extLst>
            <a:ext uri="{FF2B5EF4-FFF2-40B4-BE49-F238E27FC236}">
              <a16:creationId xmlns:a16="http://schemas.microsoft.com/office/drawing/2014/main" id="{C024F7B7-1B01-9667-A2BC-63979AD84C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>
            <a:extLst>
              <a:ext uri="{FF2B5EF4-FFF2-40B4-BE49-F238E27FC236}">
                <a16:creationId xmlns:a16="http://schemas.microsoft.com/office/drawing/2014/main" id="{40A966E4-73AB-AAA2-C81F-876E9F8EDAD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0" y="-10274"/>
            <a:ext cx="12192000" cy="694532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چون تو خداوندى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سرور و مالكم هستى  </a:t>
            </a: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پرستشها</a:t>
            </a:r>
            <a:r>
              <a:rPr lang="fa-IR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،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ستايشها ، چون قربانى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Chon to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Khodavandi</a:t>
            </a:r>
            <a:endParaRPr lang="en-US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Sarvar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o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malekam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hasti</a:t>
            </a:r>
            <a:endParaRPr lang="en-US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Parastesh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ha,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Setayesh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ha, chon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ghorbany</a:t>
            </a:r>
            <a:endParaRPr lang="ar-SA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5196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>
          <a:extLst>
            <a:ext uri="{FF2B5EF4-FFF2-40B4-BE49-F238E27FC236}">
              <a16:creationId xmlns:a16="http://schemas.microsoft.com/office/drawing/2014/main" id="{EC3002F5-4F8D-0142-B4DD-6441A0B2B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>
            <a:extLst>
              <a:ext uri="{FF2B5EF4-FFF2-40B4-BE49-F238E27FC236}">
                <a16:creationId xmlns:a16="http://schemas.microsoft.com/office/drawing/2014/main" id="{B755D670-DF43-A997-E048-EE230DACB73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935056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به حضورت آورم و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جلالت را خواهانم </a:t>
            </a: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شكر و سپاس ، حمد و جلال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hozurat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avaramo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jalalat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khahanam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Shokro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sepas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hamdo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jalal</a:t>
            </a:r>
            <a:endParaRPr lang="ar-SA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8554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>
          <a:extLst>
            <a:ext uri="{FF2B5EF4-FFF2-40B4-BE49-F238E27FC236}">
              <a16:creationId xmlns:a16="http://schemas.microsoft.com/office/drawing/2014/main" id="{6C643C6F-4CCA-6D92-CF48-5B6EB27C5C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>
            <a:extLst>
              <a:ext uri="{FF2B5EF4-FFF2-40B4-BE49-F238E27FC236}">
                <a16:creationId xmlns:a16="http://schemas.microsoft.com/office/drawing/2014/main" id="{35101E66-23B3-F3F6-2B5D-DFD1AB5631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935056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بر</a:t>
            </a:r>
            <a:r>
              <a:rPr lang="fa-IR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نام</a:t>
            </a:r>
            <a:r>
              <a:rPr lang="fa-IR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تو خداوندا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در اعلى عليين </a:t>
            </a: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pt-BR" sz="48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Bar name to khodavanda</a:t>
            </a: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pt-BR" sz="48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 ala elyin </a:t>
            </a:r>
            <a:endParaRPr lang="ar-SA" sz="48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0164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>
          <a:extLst>
            <a:ext uri="{FF2B5EF4-FFF2-40B4-BE49-F238E27FC236}">
              <a16:creationId xmlns:a16="http://schemas.microsoft.com/office/drawing/2014/main" id="{EB65E743-2107-DBA1-B762-79279458C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>
            <a:extLst>
              <a:ext uri="{FF2B5EF4-FFF2-40B4-BE49-F238E27FC236}">
                <a16:creationId xmlns:a16="http://schemas.microsoft.com/office/drawing/2014/main" id="{3AEEB93E-ECE3-6722-73A3-9CBCAD3D991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با محبت بى كرانت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آزادم كردى از اسارت</a:t>
            </a:r>
            <a:endParaRPr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در تو لايق هستم باشم فرزند</a:t>
            </a:r>
            <a:r>
              <a:rPr lang="fa-IR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800" b="1" cap="none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)</a:t>
            </a:r>
            <a:r>
              <a:rPr lang="fa-IR" sz="6200" b="1" cap="none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۲</a:t>
            </a:r>
            <a:r>
              <a:rPr lang="en-US" sz="6200" b="1" cap="none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(</a:t>
            </a:r>
            <a:endParaRPr lang="en-US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Ba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mohabate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bikaranat</a:t>
            </a:r>
            <a:endParaRPr lang="en-US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Azadam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kardy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az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esarat</a:t>
            </a:r>
            <a:endParaRPr lang="en-US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Dar to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layegh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hastam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basham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farzandat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endParaRPr lang="ar-SA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31480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>
          <a:extLst>
            <a:ext uri="{FF2B5EF4-FFF2-40B4-BE49-F238E27FC236}">
              <a16:creationId xmlns:a16="http://schemas.microsoft.com/office/drawing/2014/main" id="{7AA11ADE-CEF8-CF6A-A22A-3BD61BDCA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>
            <a:extLst>
              <a:ext uri="{FF2B5EF4-FFF2-40B4-BE49-F238E27FC236}">
                <a16:creationId xmlns:a16="http://schemas.microsoft.com/office/drawing/2014/main" id="{5F9D64F9-7A15-8DEF-F699-FF26290A91B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0" y="-10274"/>
            <a:ext cx="12192000" cy="694532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چون تو خداوندى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سرور و مالكم هستى  </a:t>
            </a: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پرستشها</a:t>
            </a:r>
            <a:r>
              <a:rPr lang="fa-IR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،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ستايشها ، چون قربانى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Chon to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Khodavandi</a:t>
            </a:r>
            <a:endParaRPr lang="en-US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Sarvar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o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malekam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hasti</a:t>
            </a:r>
            <a:endParaRPr lang="en-US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Parastesh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ha,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Setayesh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ha, chon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ghorbany</a:t>
            </a:r>
            <a:endParaRPr lang="ar-SA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2376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>
          <a:extLst>
            <a:ext uri="{FF2B5EF4-FFF2-40B4-BE49-F238E27FC236}">
              <a16:creationId xmlns:a16="http://schemas.microsoft.com/office/drawing/2014/main" id="{0D84666E-43C4-3B83-6470-BCFE37A5D6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>
            <a:extLst>
              <a:ext uri="{FF2B5EF4-FFF2-40B4-BE49-F238E27FC236}">
                <a16:creationId xmlns:a16="http://schemas.microsoft.com/office/drawing/2014/main" id="{26C5B060-0875-8C79-B423-F6C57ADC3A4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935056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به حضورت آورم و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جلالت را خواهانم </a:t>
            </a: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شكر و سپاس ، حمد و جلال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hozurat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avaramo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jalalat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khahanam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Shokro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sepas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hamdo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jalal</a:t>
            </a:r>
            <a:endParaRPr lang="ar-SA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3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>
          <a:extLst>
            <a:ext uri="{FF2B5EF4-FFF2-40B4-BE49-F238E27FC236}">
              <a16:creationId xmlns:a16="http://schemas.microsoft.com/office/drawing/2014/main" id="{86FBD94C-BA77-EE1D-893C-D51FCB8324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>
            <a:extLst>
              <a:ext uri="{FF2B5EF4-FFF2-40B4-BE49-F238E27FC236}">
                <a16:creationId xmlns:a16="http://schemas.microsoft.com/office/drawing/2014/main" id="{677DEB4E-39EC-9837-7420-89E24615110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935056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بر</a:t>
            </a:r>
            <a:r>
              <a:rPr lang="fa-IR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نام</a:t>
            </a:r>
            <a:r>
              <a:rPr lang="fa-IR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تو خداوندا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در اعلى عليين </a:t>
            </a: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pt-BR" sz="48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Bar name to khodavanda</a:t>
            </a: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pt-BR" sz="48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 ala elyin </a:t>
            </a:r>
            <a:endParaRPr lang="ar-SA" sz="48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4087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>
          <a:extLst>
            <a:ext uri="{FF2B5EF4-FFF2-40B4-BE49-F238E27FC236}">
              <a16:creationId xmlns:a16="http://schemas.microsoft.com/office/drawing/2014/main" id="{64FED439-267E-B7B0-C45E-1D91336E4E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BF590C4-3DDC-B848-AB2F-1573B0F092EF}"/>
              </a:ext>
            </a:extLst>
          </p:cNvPr>
          <p:cNvSpPr txBox="1"/>
          <p:nvPr/>
        </p:nvSpPr>
        <p:spPr>
          <a:xfrm>
            <a:off x="1878106" y="1183824"/>
            <a:ext cx="6096000" cy="1184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54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 را مى پرستم</a:t>
            </a:r>
            <a:endParaRPr lang="en-GB" sz="5400" b="1" i="0" u="none" strike="noStrike" cap="none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363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>
          <a:extLst>
            <a:ext uri="{FF2B5EF4-FFF2-40B4-BE49-F238E27FC236}">
              <a16:creationId xmlns:a16="http://schemas.microsoft.com/office/drawing/2014/main" id="{0599B214-D438-5BC5-7D2E-782039CE7D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>
            <a:extLst>
              <a:ext uri="{FF2B5EF4-FFF2-40B4-BE49-F238E27FC236}">
                <a16:creationId xmlns:a16="http://schemas.microsoft.com/office/drawing/2014/main" id="{48F58639-ED88-05CE-17B0-BAAECD7F080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0" y="30822"/>
            <a:ext cx="12192000" cy="673984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 را مى پرستم</a:t>
            </a:r>
            <a:r>
              <a:rPr lang="en-GB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 </a:t>
            </a:r>
          </a:p>
          <a:p>
            <a:pPr marL="0" marR="0" lvl="0" indent="0" algn="ctr" rtl="1"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 تمامى قلب</a:t>
            </a:r>
            <a:endParaRPr lang="en-GB" sz="6800" b="1" i="0" u="none" strike="noStrike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 تمامى فكر و جانم</a:t>
            </a:r>
            <a:endParaRPr lang="en-US" sz="6800" b="1" i="0" u="none" strike="noStrike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Tora </a:t>
            </a:r>
            <a:r>
              <a:rPr lang="en-US" sz="48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miparastam</a:t>
            </a:r>
            <a:r>
              <a:rPr lang="en-US" sz="4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  <a:p>
            <a:pPr marL="0" marR="0" lvl="0" indent="0" algn="ctr" rtl="1"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Ba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tamamye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ghalb</a:t>
            </a:r>
            <a:endParaRPr lang="en-US" sz="48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Ba </a:t>
            </a:r>
            <a:r>
              <a:rPr lang="en-US" sz="48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tamamye</a:t>
            </a:r>
            <a:r>
              <a:rPr lang="en-US" sz="4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fekr</a:t>
            </a:r>
            <a:r>
              <a:rPr lang="en-US" sz="4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o </a:t>
            </a:r>
            <a:r>
              <a:rPr lang="en-US" sz="48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janam</a:t>
            </a:r>
            <a:endParaRPr lang="ar-SA" sz="4800" b="1" i="0" u="none" strike="noStrike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996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30822"/>
            <a:ext cx="12192000" cy="673984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 را مى پرستم</a:t>
            </a:r>
            <a:r>
              <a:rPr lang="en-GB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 </a:t>
            </a:r>
          </a:p>
          <a:p>
            <a:pPr marL="0" marR="0" lvl="0" indent="0" algn="ctr" rtl="1"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 تمامى قلب</a:t>
            </a:r>
            <a:endParaRPr lang="en-GB" sz="6800" b="1" i="0" u="none" strike="noStrike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 تمامى فكر و جانم</a:t>
            </a:r>
            <a:endParaRPr lang="en-US" sz="6800" b="1" i="0" u="none" strike="noStrike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Tora </a:t>
            </a:r>
            <a:r>
              <a:rPr lang="en-US" sz="48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miparastam</a:t>
            </a:r>
            <a:r>
              <a:rPr lang="en-US" sz="4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  <a:p>
            <a:pPr marL="0" marR="0" lvl="0" indent="0" algn="ctr" rtl="1"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Ba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tamamye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ghalb</a:t>
            </a:r>
            <a:endParaRPr lang="en-US" sz="48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Ba </a:t>
            </a:r>
            <a:r>
              <a:rPr lang="en-US" sz="48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tamamye</a:t>
            </a:r>
            <a:r>
              <a:rPr lang="en-US" sz="4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fekr</a:t>
            </a:r>
            <a:r>
              <a:rPr lang="en-US" sz="4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o </a:t>
            </a:r>
            <a:r>
              <a:rPr lang="en-US" sz="48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janam</a:t>
            </a:r>
            <a:endParaRPr lang="ar-SA" sz="4800" b="1" i="0" u="none" strike="noStrike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54794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-10274"/>
            <a:ext cx="12192000" cy="694532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چون تو خداوندى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سرور و مالكم هستى  </a:t>
            </a: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پرستشها</a:t>
            </a:r>
            <a:r>
              <a:rPr lang="fa-IR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،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ستايشها ، چون قربانى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Chon to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Khodavandi</a:t>
            </a:r>
            <a:endParaRPr lang="en-US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Sarvar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o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malekam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hasti</a:t>
            </a:r>
            <a:endParaRPr lang="en-US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Parastesh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ha,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Setayesh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ha, chon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ghorbany</a:t>
            </a:r>
            <a:endParaRPr lang="ar-SA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935056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به حضورت آورم و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جلالت را خواهانم </a:t>
            </a: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شكر و سپاس ، حمد و جلال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hozurat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avaramo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jalalat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khahanam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Shokro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sepas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hamdo</a:t>
            </a:r>
            <a:r>
              <a:rPr lang="en-CA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jalal</a:t>
            </a:r>
            <a:endParaRPr lang="ar-SA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678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935056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بر</a:t>
            </a:r>
            <a:r>
              <a:rPr lang="fa-IR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نام</a:t>
            </a:r>
            <a:r>
              <a:rPr lang="fa-IR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تو خداوندا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در اعلى عليين </a:t>
            </a: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pt-BR" sz="48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Bar name to khodavanda</a:t>
            </a: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pt-BR" sz="48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 ala elyin </a:t>
            </a:r>
            <a:endParaRPr lang="ar-SA" sz="48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78783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با محبت بى كرانت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آزادم كردى از اسارت</a:t>
            </a:r>
            <a:endParaRPr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در تو لايق هستم باشم فرزند</a:t>
            </a:r>
            <a:r>
              <a:rPr lang="fa-IR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800" b="1" cap="none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)</a:t>
            </a:r>
            <a:r>
              <a:rPr lang="fa-IR" sz="6200" b="1" cap="none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۲</a:t>
            </a:r>
            <a:r>
              <a:rPr lang="en-US" sz="6200" b="1" cap="none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(</a:t>
            </a:r>
            <a:endParaRPr lang="en-US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Ba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mohabate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bikaranat</a:t>
            </a:r>
            <a:endParaRPr lang="en-US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Azadam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kardy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az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esarat</a:t>
            </a:r>
            <a:endParaRPr lang="en-US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Dar to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layegh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hastam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basham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farzandat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endParaRPr lang="ar-SA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0" y="-1"/>
            <a:ext cx="12192000" cy="6660777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تويى پدر من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GB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  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شاه و سرور من</a:t>
            </a:r>
            <a:endParaRPr lang="en-GB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مالك جانم ، نياز من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Toey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Pedare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man</a:t>
            </a: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Shah o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sarvare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man</a:t>
            </a: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Maleke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janam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,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Niyaze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man</a:t>
            </a:r>
            <a:endParaRPr lang="ar-SA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454588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با قلب و روح و جان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ذهن و فكر و زبان </a:t>
            </a: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نام زيبايت را پرستم</a:t>
            </a:r>
            <a:endParaRPr lang="en-US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Ba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ghalb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o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rooh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o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jan</a:t>
            </a:r>
            <a:endParaRPr lang="en-US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Zehn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o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fekr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o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zaban</a:t>
            </a:r>
            <a:endParaRPr lang="en-US" sz="4400" b="1" cap="none" dirty="0">
              <a:ln w="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Name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ziybayat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ra</a:t>
            </a:r>
            <a:r>
              <a:rPr lang="en-US" sz="4400" b="1" cap="none" dirty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400" b="1" cap="none" dirty="0" err="1">
                <a:ln w="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parastam</a:t>
            </a:r>
            <a:r>
              <a:rPr lang="en-US" sz="6800" b="1" cap="none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</a:t>
            </a:r>
            <a:endParaRPr lang="ar-SA" sz="6800" b="1" cap="none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92115564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383</Words>
  <Application>Microsoft Office PowerPoint</Application>
  <PresentationFormat>Widescreen</PresentationFormat>
  <Paragraphs>86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Century Gothic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Arya Ghorbany</cp:lastModifiedBy>
  <cp:revision>11</cp:revision>
  <dcterms:modified xsi:type="dcterms:W3CDTF">2025-06-24T17:58:54Z</dcterms:modified>
</cp:coreProperties>
</file>