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19"/>
  </p:notesMasterIdLst>
  <p:sldIdLst>
    <p:sldId id="280" r:id="rId2"/>
    <p:sldId id="281" r:id="rId3"/>
    <p:sldId id="271" r:id="rId4"/>
    <p:sldId id="257" r:id="rId5"/>
    <p:sldId id="261" r:id="rId6"/>
    <p:sldId id="272" r:id="rId7"/>
    <p:sldId id="258" r:id="rId8"/>
    <p:sldId id="259" r:id="rId9"/>
    <p:sldId id="262" r:id="rId10"/>
    <p:sldId id="276" r:id="rId11"/>
    <p:sldId id="273" r:id="rId12"/>
    <p:sldId id="274" r:id="rId13"/>
    <p:sldId id="275" r:id="rId14"/>
    <p:sldId id="277" r:id="rId15"/>
    <p:sldId id="278" r:id="rId16"/>
    <p:sldId id="279" r:id="rId17"/>
    <p:sldId id="282" r:id="rId18"/>
  </p:sldIdLst>
  <p:sldSz cx="12192000" cy="6858000"/>
  <p:notesSz cx="6858000" cy="9144000"/>
  <p:embeddedFontLst>
    <p:embeddedFont>
      <p:font typeface="Century Gothic" panose="020B0502020202020204" pitchFamily="3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5539635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>
          <a:extLst>
            <a:ext uri="{FF2B5EF4-FFF2-40B4-BE49-F238E27FC236}">
              <a16:creationId xmlns:a16="http://schemas.microsoft.com/office/drawing/2014/main" id="{4C96EB21-026F-3B9E-AFB3-0F1420ABA8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>
            <a:extLst>
              <a:ext uri="{FF2B5EF4-FFF2-40B4-BE49-F238E27FC236}">
                <a16:creationId xmlns:a16="http://schemas.microsoft.com/office/drawing/2014/main" id="{97D4F885-33AE-2781-BC4F-AFA80D6C8F6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>
            <a:extLst>
              <a:ext uri="{FF2B5EF4-FFF2-40B4-BE49-F238E27FC236}">
                <a16:creationId xmlns:a16="http://schemas.microsoft.com/office/drawing/2014/main" id="{D5263D75-8FBA-51A5-F8D9-0C62B3D5F16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58713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>
          <a:extLst>
            <a:ext uri="{FF2B5EF4-FFF2-40B4-BE49-F238E27FC236}">
              <a16:creationId xmlns:a16="http://schemas.microsoft.com/office/drawing/2014/main" id="{7C135989-8E0A-E206-6937-1BC0C2A281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>
            <a:extLst>
              <a:ext uri="{FF2B5EF4-FFF2-40B4-BE49-F238E27FC236}">
                <a16:creationId xmlns:a16="http://schemas.microsoft.com/office/drawing/2014/main" id="{5153818B-CB9A-2269-8418-2BDA00306E7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>
            <a:extLst>
              <a:ext uri="{FF2B5EF4-FFF2-40B4-BE49-F238E27FC236}">
                <a16:creationId xmlns:a16="http://schemas.microsoft.com/office/drawing/2014/main" id="{B485E353-32B9-9A7D-1692-15C473E50D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74913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>
          <a:extLst>
            <a:ext uri="{FF2B5EF4-FFF2-40B4-BE49-F238E27FC236}">
              <a16:creationId xmlns:a16="http://schemas.microsoft.com/office/drawing/2014/main" id="{1EA9878F-79A4-5BDD-C98C-571B50CA4D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>
            <a:extLst>
              <a:ext uri="{FF2B5EF4-FFF2-40B4-BE49-F238E27FC236}">
                <a16:creationId xmlns:a16="http://schemas.microsoft.com/office/drawing/2014/main" id="{EAE65217-BCE7-C84E-F92C-49538B46FEE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>
            <a:extLst>
              <a:ext uri="{FF2B5EF4-FFF2-40B4-BE49-F238E27FC236}">
                <a16:creationId xmlns:a16="http://schemas.microsoft.com/office/drawing/2014/main" id="{FCFFE25E-26F6-2554-4901-F352629734A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33402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>
          <a:extLst>
            <a:ext uri="{FF2B5EF4-FFF2-40B4-BE49-F238E27FC236}">
              <a16:creationId xmlns:a16="http://schemas.microsoft.com/office/drawing/2014/main" id="{6D2D61AE-0FA8-C8A2-CFF5-694B7E4464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>
            <a:extLst>
              <a:ext uri="{FF2B5EF4-FFF2-40B4-BE49-F238E27FC236}">
                <a16:creationId xmlns:a16="http://schemas.microsoft.com/office/drawing/2014/main" id="{0BB370E9-DDBE-6A54-333C-2152C9D9D78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>
            <a:extLst>
              <a:ext uri="{FF2B5EF4-FFF2-40B4-BE49-F238E27FC236}">
                <a16:creationId xmlns:a16="http://schemas.microsoft.com/office/drawing/2014/main" id="{F1873654-7BC3-9E92-5822-E1CB1D13447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078194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>
          <a:extLst>
            <a:ext uri="{FF2B5EF4-FFF2-40B4-BE49-F238E27FC236}">
              <a16:creationId xmlns:a16="http://schemas.microsoft.com/office/drawing/2014/main" id="{64A1B1D4-677A-2D54-CC92-5D3FCECA19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>
            <a:extLst>
              <a:ext uri="{FF2B5EF4-FFF2-40B4-BE49-F238E27FC236}">
                <a16:creationId xmlns:a16="http://schemas.microsoft.com/office/drawing/2014/main" id="{E3D5994B-8A8C-2B03-482D-747433CEB85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>
            <a:extLst>
              <a:ext uri="{FF2B5EF4-FFF2-40B4-BE49-F238E27FC236}">
                <a16:creationId xmlns:a16="http://schemas.microsoft.com/office/drawing/2014/main" id="{F8255C59-7462-03DF-AE8B-8475836C3FB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095563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>
          <a:extLst>
            <a:ext uri="{FF2B5EF4-FFF2-40B4-BE49-F238E27FC236}">
              <a16:creationId xmlns:a16="http://schemas.microsoft.com/office/drawing/2014/main" id="{2288EDDD-5A83-7E64-8526-D91B2BBBB1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>
            <a:extLst>
              <a:ext uri="{FF2B5EF4-FFF2-40B4-BE49-F238E27FC236}">
                <a16:creationId xmlns:a16="http://schemas.microsoft.com/office/drawing/2014/main" id="{9075FE72-AA47-CAFE-E7ED-84A47C4E72A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>
            <a:extLst>
              <a:ext uri="{FF2B5EF4-FFF2-40B4-BE49-F238E27FC236}">
                <a16:creationId xmlns:a16="http://schemas.microsoft.com/office/drawing/2014/main" id="{D90423D3-C6DA-7CFC-911A-26DD3C36A9B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612625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>
          <a:extLst>
            <a:ext uri="{FF2B5EF4-FFF2-40B4-BE49-F238E27FC236}">
              <a16:creationId xmlns:a16="http://schemas.microsoft.com/office/drawing/2014/main" id="{614D6A59-1B98-F6E6-0CA4-E7DF251754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>
            <a:extLst>
              <a:ext uri="{FF2B5EF4-FFF2-40B4-BE49-F238E27FC236}">
                <a16:creationId xmlns:a16="http://schemas.microsoft.com/office/drawing/2014/main" id="{19A28EBD-A95A-914A-FA3B-481DDD40089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>
            <a:extLst>
              <a:ext uri="{FF2B5EF4-FFF2-40B4-BE49-F238E27FC236}">
                <a16:creationId xmlns:a16="http://schemas.microsoft.com/office/drawing/2014/main" id="{AD553F38-502B-BEF8-F22A-89EA128C8E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4932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>
          <a:extLst>
            <a:ext uri="{FF2B5EF4-FFF2-40B4-BE49-F238E27FC236}">
              <a16:creationId xmlns:a16="http://schemas.microsoft.com/office/drawing/2014/main" id="{F2D3055B-A26C-0C13-A353-57741A78EA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>
            <a:extLst>
              <a:ext uri="{FF2B5EF4-FFF2-40B4-BE49-F238E27FC236}">
                <a16:creationId xmlns:a16="http://schemas.microsoft.com/office/drawing/2014/main" id="{1D89C42A-FC16-65A5-DD1F-43251D94596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>
            <a:extLst>
              <a:ext uri="{FF2B5EF4-FFF2-40B4-BE49-F238E27FC236}">
                <a16:creationId xmlns:a16="http://schemas.microsoft.com/office/drawing/2014/main" id="{F688441A-939A-FF6E-DF5D-752DAC24FF0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91736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>
          <a:extLst>
            <a:ext uri="{FF2B5EF4-FFF2-40B4-BE49-F238E27FC236}">
              <a16:creationId xmlns:a16="http://schemas.microsoft.com/office/drawing/2014/main" id="{5D75BA9B-A6B6-AAB4-7A98-A8854EA2CE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>
            <a:extLst>
              <a:ext uri="{FF2B5EF4-FFF2-40B4-BE49-F238E27FC236}">
                <a16:creationId xmlns:a16="http://schemas.microsoft.com/office/drawing/2014/main" id="{ADAFF18A-E065-0F49-EE2B-96413CB9E27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>
            <a:extLst>
              <a:ext uri="{FF2B5EF4-FFF2-40B4-BE49-F238E27FC236}">
                <a16:creationId xmlns:a16="http://schemas.microsoft.com/office/drawing/2014/main" id="{247C28E6-1C4F-4B10-7137-DF28B2A1ABF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1042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>
          <a:extLst>
            <a:ext uri="{FF2B5EF4-FFF2-40B4-BE49-F238E27FC236}">
              <a16:creationId xmlns:a16="http://schemas.microsoft.com/office/drawing/2014/main" id="{20D4F656-5EF5-C379-F619-1749D3AC1B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>
            <a:extLst>
              <a:ext uri="{FF2B5EF4-FFF2-40B4-BE49-F238E27FC236}">
                <a16:creationId xmlns:a16="http://schemas.microsoft.com/office/drawing/2014/main" id="{F074C46A-344A-72F9-2FAE-2D92A1DA4FD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>
            <a:extLst>
              <a:ext uri="{FF2B5EF4-FFF2-40B4-BE49-F238E27FC236}">
                <a16:creationId xmlns:a16="http://schemas.microsoft.com/office/drawing/2014/main" id="{8BEF138F-79A4-44DD-A894-23BB2861134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88344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2183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1720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4227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0880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42867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57990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6218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751011" y="609600"/>
            <a:ext cx="8676222" cy="320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751011" y="3886200"/>
            <a:ext cx="8676222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1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141412" y="4732864"/>
            <a:ext cx="9906000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idx="2"/>
          </p:nvPr>
        </p:nvSpPr>
        <p:spPr>
          <a:xfrm>
            <a:off x="1979611" y="932112"/>
            <a:ext cx="8225943" cy="3164975"/>
          </a:xfrm>
          <a:prstGeom prst="roundRect">
            <a:avLst>
              <a:gd name="adj" fmla="val 4380"/>
            </a:avLst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141412" y="5299603"/>
            <a:ext cx="9906000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1674811" y="3352800"/>
            <a:ext cx="8839201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285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1141412" y="3308580"/>
            <a:ext cx="99060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1141409" y="4777380"/>
            <a:ext cx="99060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Name Card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1141412" y="3886200"/>
            <a:ext cx="9906000" cy="88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4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2"/>
          </p:nvPr>
        </p:nvSpPr>
        <p:spPr>
          <a:xfrm>
            <a:off x="1141411" y="4775200"/>
            <a:ext cx="9906000" cy="101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or Fals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1141412" y="3505200"/>
            <a:ext cx="99060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 rot="5400000">
            <a:off x="4532311" y="-723899"/>
            <a:ext cx="3124200" cy="99059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 rot="5400000">
            <a:off x="7351354" y="2095142"/>
            <a:ext cx="5181601" cy="22105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 rot="5400000">
            <a:off x="2322511" y="-571500"/>
            <a:ext cx="5181600" cy="754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751013" y="3308580"/>
            <a:ext cx="86868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751010" y="4777380"/>
            <a:ext cx="86868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4876799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0612" y="2667000"/>
            <a:ext cx="4876799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429279" y="2658533"/>
            <a:ext cx="4588930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1141412" y="3243261"/>
            <a:ext cx="4876799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443132" y="2667000"/>
            <a:ext cx="4604279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0612" y="3243261"/>
            <a:ext cx="4876801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354912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03812" y="609600"/>
            <a:ext cx="5943601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1141411" y="2971800"/>
            <a:ext cx="354912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533400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7433732" y="-18288"/>
            <a:ext cx="3276599" cy="6903719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141411" y="2971800"/>
            <a:ext cx="533400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399212" y="5883275"/>
            <a:ext cx="914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5105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10742611" y="5883275"/>
            <a:ext cx="3225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37">
          <a:extLst>
            <a:ext uri="{FF2B5EF4-FFF2-40B4-BE49-F238E27FC236}">
              <a16:creationId xmlns:a16="http://schemas.microsoft.com/office/drawing/2014/main" id="{688AC3C8-0A88-108F-3FE1-A5A15C4C3F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DDEDD6D-A67D-20A1-7C2D-F0787F647A4C}"/>
              </a:ext>
            </a:extLst>
          </p:cNvPr>
          <p:cNvSpPr txBox="1"/>
          <p:nvPr/>
        </p:nvSpPr>
        <p:spPr>
          <a:xfrm>
            <a:off x="1878106" y="1183824"/>
            <a:ext cx="6096000" cy="1184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ar-SA" sz="54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 را مى پرستم</a:t>
            </a:r>
            <a:endParaRPr lang="en-GB" sz="5400" b="1" i="0" u="none" strike="noStrike" cap="none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38860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>
          <a:extLst>
            <a:ext uri="{FF2B5EF4-FFF2-40B4-BE49-F238E27FC236}">
              <a16:creationId xmlns:a16="http://schemas.microsoft.com/office/drawing/2014/main" id="{C024F7B7-1B01-9667-A2BC-63979AD84C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>
            <a:extLst>
              <a:ext uri="{FF2B5EF4-FFF2-40B4-BE49-F238E27FC236}">
                <a16:creationId xmlns:a16="http://schemas.microsoft.com/office/drawing/2014/main" id="{40A966E4-73AB-AAA2-C81F-876E9F8EDAD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0" y="-10274"/>
            <a:ext cx="12192000" cy="6945329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چون تو خداوندى</a:t>
            </a:r>
            <a:endParaRPr lang="en-US" sz="6800" b="1" cap="none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en-US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سرور و مالكم هستى  </a:t>
            </a: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پرستشها</a:t>
            </a:r>
            <a:r>
              <a:rPr lang="fa-IR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،</a:t>
            </a: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ستايشها ، چون قربانى</a:t>
            </a:r>
            <a:endParaRPr lang="en-US" sz="6800" b="1" cap="none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Chon to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Khodavandi</a:t>
            </a:r>
            <a:endParaRPr lang="en-US" sz="4400" b="1" cap="none" dirty="0">
              <a:ln w="0"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Sarvar</a:t>
            </a: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o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malekam</a:t>
            </a: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hasti</a:t>
            </a:r>
            <a:endParaRPr lang="en-US" sz="4400" b="1" cap="none" dirty="0">
              <a:ln w="0"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Parastesh</a:t>
            </a: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ha,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Setayesh</a:t>
            </a: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ha, chon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ghorbany</a:t>
            </a:r>
            <a:endParaRPr lang="ar-SA" sz="4400" b="1" cap="none" dirty="0">
              <a:ln w="0"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15196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>
          <a:extLst>
            <a:ext uri="{FF2B5EF4-FFF2-40B4-BE49-F238E27FC236}">
              <a16:creationId xmlns:a16="http://schemas.microsoft.com/office/drawing/2014/main" id="{EC3002F5-4F8D-0142-B4DD-6441A0B2B0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>
            <a:extLst>
              <a:ext uri="{FF2B5EF4-FFF2-40B4-BE49-F238E27FC236}">
                <a16:creationId xmlns:a16="http://schemas.microsoft.com/office/drawing/2014/main" id="{B755D670-DF43-A997-E048-EE230DACB73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935056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به حضورت آورم و</a:t>
            </a:r>
            <a:endParaRPr lang="en-US" sz="6800" b="1" cap="none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جلالت را خواهانم </a:t>
            </a: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شكر و سپاس ، حمد و جلال</a:t>
            </a:r>
            <a:endParaRPr lang="en-US" sz="6800" b="1" cap="none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en-CA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en-CA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hozurat</a:t>
            </a:r>
            <a:r>
              <a:rPr lang="en-CA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avaramo</a:t>
            </a:r>
            <a:r>
              <a:rPr lang="en-CA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en-CA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jalalat</a:t>
            </a:r>
            <a:r>
              <a:rPr lang="en-CA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CA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khahanam</a:t>
            </a:r>
            <a:r>
              <a:rPr lang="en-CA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en-CA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Shokro</a:t>
            </a:r>
            <a:r>
              <a:rPr lang="en-CA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sepas</a:t>
            </a:r>
            <a:r>
              <a:rPr lang="en-CA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hamdo</a:t>
            </a:r>
            <a:r>
              <a:rPr lang="en-CA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jalal</a:t>
            </a:r>
            <a:endParaRPr lang="ar-SA" sz="4400" b="1" cap="none" dirty="0">
              <a:ln w="0"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8554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>
          <a:extLst>
            <a:ext uri="{FF2B5EF4-FFF2-40B4-BE49-F238E27FC236}">
              <a16:creationId xmlns:a16="http://schemas.microsoft.com/office/drawing/2014/main" id="{6C643C6F-4CCA-6D92-CF48-5B6EB27C5C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>
            <a:extLst>
              <a:ext uri="{FF2B5EF4-FFF2-40B4-BE49-F238E27FC236}">
                <a16:creationId xmlns:a16="http://schemas.microsoft.com/office/drawing/2014/main" id="{35101E66-23B3-F3F6-2B5D-DFD1AB5631C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935056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بر</a:t>
            </a:r>
            <a:r>
              <a:rPr lang="fa-IR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نام</a:t>
            </a:r>
            <a:r>
              <a:rPr lang="fa-IR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تو خداوندا</a:t>
            </a:r>
            <a:endParaRPr lang="en-US" sz="6800" b="1" cap="none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در اعلى عليين </a:t>
            </a: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pt-BR" sz="48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Bar name to khodavanda</a:t>
            </a: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pt-BR" sz="48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Dar ala elyin </a:t>
            </a:r>
            <a:endParaRPr lang="ar-SA" sz="4800" b="1" cap="none" dirty="0">
              <a:ln w="0"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00164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>
          <a:extLst>
            <a:ext uri="{FF2B5EF4-FFF2-40B4-BE49-F238E27FC236}">
              <a16:creationId xmlns:a16="http://schemas.microsoft.com/office/drawing/2014/main" id="{EB65E743-2107-DBA1-B762-79279458C6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>
            <a:extLst>
              <a:ext uri="{FF2B5EF4-FFF2-40B4-BE49-F238E27FC236}">
                <a16:creationId xmlns:a16="http://schemas.microsoft.com/office/drawing/2014/main" id="{3AEEB93E-ECE3-6722-73A3-9CBCAD3D991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1999" cy="6857999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با محبت بى كرانت</a:t>
            </a:r>
            <a:endParaRPr lang="en-US" sz="6800" b="1" cap="none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 </a:t>
            </a: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آزادم كردى از اسارت</a:t>
            </a:r>
            <a:endParaRPr sz="6800" b="1" cap="none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در تو لايق هستم باشم فرزند</a:t>
            </a:r>
            <a:r>
              <a:rPr lang="fa-IR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800" b="1" cap="none" dirty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)</a:t>
            </a:r>
            <a:r>
              <a:rPr lang="fa-IR" sz="6200" b="1" cap="none" dirty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۲</a:t>
            </a:r>
            <a:r>
              <a:rPr lang="en-US" sz="6200" b="1" cap="none" dirty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(</a:t>
            </a:r>
            <a:endParaRPr lang="en-US" sz="4400" b="1" cap="none" dirty="0">
              <a:ln w="0"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Ba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mohabate</a:t>
            </a: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bikaranat</a:t>
            </a:r>
            <a:endParaRPr lang="en-US" sz="4400" b="1" cap="none" dirty="0">
              <a:ln w="0"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Azadam</a:t>
            </a: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kardy</a:t>
            </a: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az</a:t>
            </a: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esarat</a:t>
            </a:r>
            <a:endParaRPr lang="en-US" sz="4400" b="1" cap="none" dirty="0">
              <a:ln w="0"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Dar to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layegh</a:t>
            </a: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hastam</a:t>
            </a: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basham</a:t>
            </a: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farzandat</a:t>
            </a: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</a:t>
            </a:r>
            <a:endParaRPr lang="ar-SA" sz="4400" b="1" cap="none" dirty="0">
              <a:ln w="0"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31480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>
          <a:extLst>
            <a:ext uri="{FF2B5EF4-FFF2-40B4-BE49-F238E27FC236}">
              <a16:creationId xmlns:a16="http://schemas.microsoft.com/office/drawing/2014/main" id="{7AA11ADE-CEF8-CF6A-A22A-3BD61BDCA8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>
            <a:extLst>
              <a:ext uri="{FF2B5EF4-FFF2-40B4-BE49-F238E27FC236}">
                <a16:creationId xmlns:a16="http://schemas.microsoft.com/office/drawing/2014/main" id="{5F9D64F9-7A15-8DEF-F699-FF26290A91B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0" y="-10274"/>
            <a:ext cx="12192000" cy="6945329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چون تو خداوندى</a:t>
            </a:r>
            <a:endParaRPr lang="en-US" sz="6800" b="1" cap="none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en-US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سرور و مالكم هستى  </a:t>
            </a: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پرستشها</a:t>
            </a:r>
            <a:r>
              <a:rPr lang="fa-IR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،</a:t>
            </a: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ستايشها ، چون قربانى</a:t>
            </a:r>
            <a:endParaRPr lang="en-US" sz="6800" b="1" cap="none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Chon to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Khodavandi</a:t>
            </a:r>
            <a:endParaRPr lang="en-US" sz="4400" b="1" cap="none" dirty="0">
              <a:ln w="0"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Sarvar</a:t>
            </a: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o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malekam</a:t>
            </a: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hasti</a:t>
            </a:r>
            <a:endParaRPr lang="en-US" sz="4400" b="1" cap="none" dirty="0">
              <a:ln w="0"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Parastesh</a:t>
            </a: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ha,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Setayesh</a:t>
            </a: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ha, chon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ghorbany</a:t>
            </a:r>
            <a:endParaRPr lang="ar-SA" sz="4400" b="1" cap="none" dirty="0">
              <a:ln w="0"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22376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>
          <a:extLst>
            <a:ext uri="{FF2B5EF4-FFF2-40B4-BE49-F238E27FC236}">
              <a16:creationId xmlns:a16="http://schemas.microsoft.com/office/drawing/2014/main" id="{0D84666E-43C4-3B83-6470-BCFE37A5D6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>
            <a:extLst>
              <a:ext uri="{FF2B5EF4-FFF2-40B4-BE49-F238E27FC236}">
                <a16:creationId xmlns:a16="http://schemas.microsoft.com/office/drawing/2014/main" id="{26C5B060-0875-8C79-B423-F6C57ADC3A4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935056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به حضورت آورم و</a:t>
            </a:r>
            <a:endParaRPr lang="en-US" sz="6800" b="1" cap="none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جلالت را خواهانم </a:t>
            </a: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شكر و سپاس ، حمد و جلال</a:t>
            </a:r>
            <a:endParaRPr lang="en-US" sz="6800" b="1" cap="none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en-CA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en-CA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hozurat</a:t>
            </a:r>
            <a:r>
              <a:rPr lang="en-CA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avaramo</a:t>
            </a:r>
            <a:r>
              <a:rPr lang="en-CA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en-CA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jalalat</a:t>
            </a:r>
            <a:r>
              <a:rPr lang="en-CA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CA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khahanam</a:t>
            </a:r>
            <a:r>
              <a:rPr lang="en-CA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en-CA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Shokro</a:t>
            </a:r>
            <a:r>
              <a:rPr lang="en-CA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sepas</a:t>
            </a:r>
            <a:r>
              <a:rPr lang="en-CA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hamdo</a:t>
            </a:r>
            <a:r>
              <a:rPr lang="en-CA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jalal</a:t>
            </a:r>
            <a:endParaRPr lang="ar-SA" sz="4400" b="1" cap="none" dirty="0">
              <a:ln w="0"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03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>
          <a:extLst>
            <a:ext uri="{FF2B5EF4-FFF2-40B4-BE49-F238E27FC236}">
              <a16:creationId xmlns:a16="http://schemas.microsoft.com/office/drawing/2014/main" id="{86FBD94C-BA77-EE1D-893C-D51FCB8324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>
            <a:extLst>
              <a:ext uri="{FF2B5EF4-FFF2-40B4-BE49-F238E27FC236}">
                <a16:creationId xmlns:a16="http://schemas.microsoft.com/office/drawing/2014/main" id="{677DEB4E-39EC-9837-7420-89E24615110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935056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بر</a:t>
            </a:r>
            <a:r>
              <a:rPr lang="fa-IR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نام</a:t>
            </a:r>
            <a:r>
              <a:rPr lang="fa-IR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تو خداوندا</a:t>
            </a:r>
            <a:endParaRPr lang="en-US" sz="6800" b="1" cap="none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در اعلى عليين </a:t>
            </a: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pt-BR" sz="48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Bar name to khodavanda</a:t>
            </a: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pt-BR" sz="48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Dar ala elyin </a:t>
            </a:r>
            <a:endParaRPr lang="ar-SA" sz="4800" b="1" cap="none" dirty="0">
              <a:ln w="0"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24087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37">
          <a:extLst>
            <a:ext uri="{FF2B5EF4-FFF2-40B4-BE49-F238E27FC236}">
              <a16:creationId xmlns:a16="http://schemas.microsoft.com/office/drawing/2014/main" id="{64FED439-267E-B7B0-C45E-1D91336E4E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BF590C4-3DDC-B848-AB2F-1573B0F092EF}"/>
              </a:ext>
            </a:extLst>
          </p:cNvPr>
          <p:cNvSpPr txBox="1"/>
          <p:nvPr/>
        </p:nvSpPr>
        <p:spPr>
          <a:xfrm>
            <a:off x="1878106" y="1183824"/>
            <a:ext cx="6096000" cy="1184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ar-SA" sz="54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 را مى پرستم</a:t>
            </a:r>
            <a:endParaRPr lang="en-GB" sz="5400" b="1" i="0" u="none" strike="noStrike" cap="none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363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>
          <a:extLst>
            <a:ext uri="{FF2B5EF4-FFF2-40B4-BE49-F238E27FC236}">
              <a16:creationId xmlns:a16="http://schemas.microsoft.com/office/drawing/2014/main" id="{0599B214-D438-5BC5-7D2E-782039CE7D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>
            <a:extLst>
              <a:ext uri="{FF2B5EF4-FFF2-40B4-BE49-F238E27FC236}">
                <a16:creationId xmlns:a16="http://schemas.microsoft.com/office/drawing/2014/main" id="{48F58639-ED88-05CE-17B0-BAAECD7F0804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0" y="30822"/>
            <a:ext cx="12192000" cy="6739849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spcBef>
                <a:spcPts val="1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ar-SA" sz="68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 را مى پرستم</a:t>
            </a:r>
            <a:r>
              <a:rPr lang="en-GB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 </a:t>
            </a:r>
          </a:p>
          <a:p>
            <a:pPr marL="0" marR="0" lvl="0" indent="0" algn="ctr" rtl="1">
              <a:spcBef>
                <a:spcPts val="1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ar-SA" sz="68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با تمامى قلب</a:t>
            </a:r>
            <a:endParaRPr lang="en-GB" sz="6800" b="1" i="0" u="none" strike="noStrike" cap="none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ctr" rtl="1">
              <a:spcBef>
                <a:spcPts val="1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ar-SA" sz="68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با تمامى فكر و جانم</a:t>
            </a:r>
            <a:endParaRPr lang="en-US" sz="6800" b="1" i="0" u="none" strike="noStrike" cap="none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ctr" rtl="1">
              <a:spcBef>
                <a:spcPts val="1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8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Tora </a:t>
            </a:r>
            <a:r>
              <a:rPr lang="en-US" sz="4800" b="1" i="0" u="none" strike="noStrike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miparastam</a:t>
            </a:r>
            <a:r>
              <a:rPr lang="en-US" sz="48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</a:p>
          <a:p>
            <a:pPr marL="0" marR="0" lvl="0" indent="0" algn="ctr" rtl="1">
              <a:spcBef>
                <a:spcPts val="1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Ba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tamamye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ghalb</a:t>
            </a:r>
            <a:endParaRPr lang="en-US" sz="4800" b="1" cap="none" dirty="0">
              <a:ln w="0"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8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Ba </a:t>
            </a:r>
            <a:r>
              <a:rPr lang="en-US" sz="4800" b="1" i="0" u="none" strike="noStrike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tamamye</a:t>
            </a:r>
            <a:r>
              <a:rPr lang="en-US" sz="48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i="0" u="none" strike="noStrike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fekr</a:t>
            </a:r>
            <a:r>
              <a:rPr lang="en-US" sz="48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o </a:t>
            </a:r>
            <a:r>
              <a:rPr lang="en-US" sz="4800" b="1" i="0" u="none" strike="noStrike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janam</a:t>
            </a:r>
            <a:endParaRPr lang="ar-SA" sz="4800" b="1" i="0" u="none" strike="noStrike" cap="none" dirty="0">
              <a:ln w="0"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89963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0" y="30822"/>
            <a:ext cx="12192000" cy="6739849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spcBef>
                <a:spcPts val="1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ar-SA" sz="68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 را مى پرستم</a:t>
            </a:r>
            <a:r>
              <a:rPr lang="en-GB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 </a:t>
            </a:r>
          </a:p>
          <a:p>
            <a:pPr marL="0" marR="0" lvl="0" indent="0" algn="ctr" rtl="1">
              <a:spcBef>
                <a:spcPts val="1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ar-SA" sz="68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با تمامى قلب</a:t>
            </a:r>
            <a:endParaRPr lang="en-GB" sz="6800" b="1" i="0" u="none" strike="noStrike" cap="none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ctr" rtl="1">
              <a:spcBef>
                <a:spcPts val="1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ar-SA" sz="68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با تمامى فكر و جانم</a:t>
            </a:r>
            <a:endParaRPr lang="en-US" sz="6800" b="1" i="0" u="none" strike="noStrike" cap="none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ctr" rtl="1">
              <a:spcBef>
                <a:spcPts val="1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8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Tora </a:t>
            </a:r>
            <a:r>
              <a:rPr lang="en-US" sz="4800" b="1" i="0" u="none" strike="noStrike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miparastam</a:t>
            </a:r>
            <a:r>
              <a:rPr lang="en-US" sz="48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</a:p>
          <a:p>
            <a:pPr marL="0" marR="0" lvl="0" indent="0" algn="ctr" rtl="1">
              <a:spcBef>
                <a:spcPts val="1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Ba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tamamye</a:t>
            </a:r>
            <a:r>
              <a:rPr lang="en-US" sz="48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ghalb</a:t>
            </a:r>
            <a:endParaRPr lang="en-US" sz="4800" b="1" cap="none" dirty="0">
              <a:ln w="0"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ctr" rtl="1">
              <a:spcBef>
                <a:spcPts val="1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8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Ba </a:t>
            </a:r>
            <a:r>
              <a:rPr lang="en-US" sz="4800" b="1" i="0" u="none" strike="noStrike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tamamye</a:t>
            </a:r>
            <a:r>
              <a:rPr lang="en-US" sz="48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800" b="1" i="0" u="none" strike="noStrike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fekr</a:t>
            </a:r>
            <a:r>
              <a:rPr lang="en-US" sz="48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o </a:t>
            </a:r>
            <a:r>
              <a:rPr lang="en-US" sz="4800" b="1" i="0" u="none" strike="noStrike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janam</a:t>
            </a:r>
            <a:endParaRPr lang="ar-SA" sz="4800" b="1" i="0" u="none" strike="noStrike" cap="none" dirty="0">
              <a:ln w="0"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54794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0" y="-10274"/>
            <a:ext cx="12192000" cy="6945329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چون تو خداوندى</a:t>
            </a:r>
            <a:endParaRPr lang="en-US" sz="6800" b="1" cap="none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en-US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سرور و مالكم هستى  </a:t>
            </a: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پرستشها</a:t>
            </a:r>
            <a:r>
              <a:rPr lang="fa-IR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،</a:t>
            </a: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ستايشها ، چون قربانى</a:t>
            </a:r>
            <a:endParaRPr lang="en-US" sz="6800" b="1" cap="none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Chon to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Khodavandi</a:t>
            </a:r>
            <a:endParaRPr lang="en-US" sz="4400" b="1" cap="none" dirty="0">
              <a:ln w="0"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Sarvar</a:t>
            </a: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o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malekam</a:t>
            </a: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hasti</a:t>
            </a:r>
            <a:endParaRPr lang="en-US" sz="4400" b="1" cap="none" dirty="0">
              <a:ln w="0"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Parastesh</a:t>
            </a: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ha,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Setayesh</a:t>
            </a: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ha, chon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ghorbany</a:t>
            </a:r>
            <a:endParaRPr lang="ar-SA" sz="4400" b="1" cap="none" dirty="0">
              <a:ln w="0"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935056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به حضورت آورم و</a:t>
            </a:r>
            <a:endParaRPr lang="en-US" sz="6800" b="1" cap="none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جلالت را خواهانم </a:t>
            </a: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شكر و سپاس ، حمد و جلال</a:t>
            </a:r>
            <a:endParaRPr lang="en-US" sz="6800" b="1" cap="none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en-CA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en-CA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hozurat</a:t>
            </a:r>
            <a:r>
              <a:rPr lang="en-CA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avaramo</a:t>
            </a:r>
            <a:r>
              <a:rPr lang="en-CA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en-CA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jalalat</a:t>
            </a:r>
            <a:r>
              <a:rPr lang="en-CA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CA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khahanam</a:t>
            </a:r>
            <a:r>
              <a:rPr lang="en-CA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en-CA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Shokro</a:t>
            </a:r>
            <a:r>
              <a:rPr lang="en-CA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sepas</a:t>
            </a:r>
            <a:r>
              <a:rPr lang="en-CA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hamdo</a:t>
            </a:r>
            <a:r>
              <a:rPr lang="en-CA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jalal</a:t>
            </a:r>
            <a:endParaRPr lang="ar-SA" sz="4400" b="1" cap="none" dirty="0">
              <a:ln w="0"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7678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935056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بر</a:t>
            </a:r>
            <a:r>
              <a:rPr lang="fa-IR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نام</a:t>
            </a:r>
            <a:r>
              <a:rPr lang="fa-IR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تو خداوندا</a:t>
            </a:r>
            <a:endParaRPr lang="en-US" sz="6800" b="1" cap="none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در اعلى عليين </a:t>
            </a: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pt-BR" sz="48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Bar name to khodavanda</a:t>
            </a:r>
          </a:p>
          <a:p>
            <a:pPr marL="0" indent="0" algn="ctr" rtl="1">
              <a:lnSpc>
                <a:spcPct val="150000"/>
              </a:lnSpc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pt-BR" sz="48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Dar ala elyin </a:t>
            </a:r>
            <a:endParaRPr lang="ar-SA" sz="4800" b="1" cap="none" dirty="0">
              <a:ln w="0"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78783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1999" cy="6857999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با محبت بى كرانت</a:t>
            </a:r>
            <a:endParaRPr lang="en-US" sz="6800" b="1" cap="none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 </a:t>
            </a: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آزادم كردى از اسارت</a:t>
            </a:r>
            <a:endParaRPr sz="6800" b="1" cap="none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در تو لايق هستم باشم فرزند</a:t>
            </a:r>
            <a:r>
              <a:rPr lang="fa-IR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800" b="1" cap="none" dirty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)</a:t>
            </a:r>
            <a:r>
              <a:rPr lang="fa-IR" sz="6200" b="1" cap="none" dirty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۲</a:t>
            </a:r>
            <a:r>
              <a:rPr lang="en-US" sz="6200" b="1" cap="none" dirty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(</a:t>
            </a:r>
            <a:endParaRPr lang="en-US" sz="4400" b="1" cap="none" dirty="0">
              <a:ln w="0"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Ba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mohabate</a:t>
            </a: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bikaranat</a:t>
            </a:r>
            <a:endParaRPr lang="en-US" sz="4400" b="1" cap="none" dirty="0">
              <a:ln w="0"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Azadam</a:t>
            </a: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kardy</a:t>
            </a: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az</a:t>
            </a: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esarat</a:t>
            </a:r>
            <a:endParaRPr lang="en-US" sz="4400" b="1" cap="none" dirty="0">
              <a:ln w="0"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Dar to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layegh</a:t>
            </a: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hastam</a:t>
            </a: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basham</a:t>
            </a: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farzandat</a:t>
            </a: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</a:t>
            </a:r>
            <a:endParaRPr lang="ar-SA" sz="4400" b="1" cap="none" dirty="0">
              <a:ln w="0"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0" y="-1"/>
            <a:ext cx="12192000" cy="6660777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تويى پدر من</a:t>
            </a:r>
            <a:endParaRPr lang="en-US" sz="6800" b="1" cap="none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en-GB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   </a:t>
            </a: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شاه و سرور من</a:t>
            </a:r>
            <a:endParaRPr lang="en-GB" sz="6800" b="1" cap="none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مالك جانم ، نياز من</a:t>
            </a:r>
            <a:endParaRPr lang="en-US" sz="6800" b="1" cap="none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Toey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Pedare</a:t>
            </a: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man</a:t>
            </a: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Shah o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sarvare</a:t>
            </a: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man</a:t>
            </a: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Maleke</a:t>
            </a: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janam</a:t>
            </a: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,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Niyaze</a:t>
            </a: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man</a:t>
            </a:r>
            <a:endParaRPr lang="ar-SA" sz="4400" b="1" cap="none" dirty="0">
              <a:ln w="0"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454588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با قلب و روح و جان</a:t>
            </a:r>
            <a:endParaRPr lang="en-US" sz="6800" b="1" cap="none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ذهن و فكر و زبان </a:t>
            </a: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ar-SA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نام زيبايت را پرستم</a:t>
            </a:r>
            <a:endParaRPr lang="en-US" sz="6800" b="1" cap="none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Ba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ghalb</a:t>
            </a: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o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rooh</a:t>
            </a: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o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jan</a:t>
            </a:r>
            <a:endParaRPr lang="en-US" sz="4400" b="1" cap="none" dirty="0">
              <a:ln w="0"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Zehn</a:t>
            </a: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o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fekr</a:t>
            </a: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o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zaban</a:t>
            </a:r>
            <a:endParaRPr lang="en-US" sz="4400" b="1" cap="none" dirty="0">
              <a:ln w="0"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1480"/>
              </a:spcBef>
              <a:spcAft>
                <a:spcPts val="0"/>
              </a:spcAft>
              <a:buSzPct val="25000"/>
              <a:buNone/>
            </a:pP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Name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ziybayat</a:t>
            </a: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ra</a:t>
            </a:r>
            <a:r>
              <a:rPr lang="en-US" sz="4400" b="1" cap="none" dirty="0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4400" b="1" cap="none" dirty="0" err="1">
                <a:ln w="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parastam</a:t>
            </a:r>
            <a:r>
              <a:rPr lang="en-US" sz="6800" b="1" cap="none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</a:t>
            </a:r>
            <a:endParaRPr lang="ar-SA" sz="6800" b="1" cap="none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92115564"/>
      </p:ext>
    </p:extLst>
  </p:cSld>
  <p:clrMapOvr>
    <a:masterClrMapping/>
  </p:clrMapOvr>
</p:sld>
</file>

<file path=ppt/theme/theme1.xml><?xml version="1.0" encoding="utf-8"?>
<a:theme xmlns:a="http://schemas.openxmlformats.org/drawingml/2006/main" name="Mesh">
  <a:themeElements>
    <a:clrScheme name="Mesh">
      <a:dk1>
        <a:srgbClr val="000000"/>
      </a:dk1>
      <a:lt1>
        <a:srgbClr val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383</Words>
  <Application>Microsoft Office PowerPoint</Application>
  <PresentationFormat>Widescreen</PresentationFormat>
  <Paragraphs>86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Century Gothic</vt:lpstr>
      <vt:lpstr>Mesh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Arya Ghorbany</cp:lastModifiedBy>
  <cp:revision>11</cp:revision>
  <dcterms:modified xsi:type="dcterms:W3CDTF">2025-06-24T17:58:54Z</dcterms:modified>
</cp:coreProperties>
</file>