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y="6858000" cx="12192000"/>
  <p:notesSz cx="6858000" cy="9144000"/>
  <p:embeddedFontLst>
    <p:embeddedFont>
      <p:font typeface="Amiri"/>
      <p:regular r:id="rId22"/>
      <p:bold r:id="rId23"/>
      <p:italic r:id="rId24"/>
      <p:boldItalic r:id="rId25"/>
    </p:embeddedFont>
    <p:embeddedFont>
      <p:font typeface="Vazirmatn"/>
      <p:regular r:id="rId26"/>
      <p:bold r:id="rId27"/>
    </p:embeddedFont>
    <p:embeddedFont>
      <p:font typeface="Vazirmatn Medium"/>
      <p:regular r:id="rId28"/>
      <p:bold r:id="rId2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30" roundtripDataSignature="AMtx7miBCdJiMIIWvIYodI8dfdSllsRuO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font" Target="fonts/Amiri-regular.fntdata"/><Relationship Id="rId21" Type="http://schemas.openxmlformats.org/officeDocument/2006/relationships/slide" Target="slides/slide17.xml"/><Relationship Id="rId24" Type="http://schemas.openxmlformats.org/officeDocument/2006/relationships/font" Target="fonts/Amiri-italic.fntdata"/><Relationship Id="rId23" Type="http://schemas.openxmlformats.org/officeDocument/2006/relationships/font" Target="fonts/Amiri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font" Target="fonts/Vazirmatn-regular.fntdata"/><Relationship Id="rId25" Type="http://schemas.openxmlformats.org/officeDocument/2006/relationships/font" Target="fonts/Amiri-boldItalic.fntdata"/><Relationship Id="rId28" Type="http://schemas.openxmlformats.org/officeDocument/2006/relationships/font" Target="fonts/VazirmatnMedium-regular.fntdata"/><Relationship Id="rId27" Type="http://schemas.openxmlformats.org/officeDocument/2006/relationships/font" Target="fonts/Vazirmatn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font" Target="fonts/VazirmatnMedium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3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fa-IR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87" name="Google Shape;87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37419df3995_0_5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g37419df3995_0_5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1" name="Google Shape;171;g37419df3995_0_5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7419df3995_0_6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9" name="Google Shape;179;g37419df3995_0_6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0" name="Google Shape;180;g37419df3995_0_6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g37419df3995_0_8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8" name="Google Shape;188;g37419df3995_0_8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9" name="Google Shape;189;g37419df3995_0_8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g37419df3995_0_9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97" name="Google Shape;197;g37419df3995_0_9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98" name="Google Shape;198;g37419df3995_0_9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4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37419df3995_0_8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06" name="Google Shape;206;g37419df3995_0_8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07" name="Google Shape;207;g37419df3995_0_8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37419df3995_0_10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15" name="Google Shape;215;g37419df3995_0_10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16" name="Google Shape;216;g37419df3995_0_10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g37419df3995_0_11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24" name="Google Shape;224;g37419df3995_0_11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25" name="Google Shape;225;g37419df3995_0_11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1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233" name="Google Shape;233;p10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234" name="Google Shape;234;p10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36bd6bf885f_0_1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" name="Google Shape;98;g36bd6bf885f_0_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99" name="Google Shape;99;g36bd6bf885f_0_1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37419df399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7" name="Google Shape;107;g37419df399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08" name="Google Shape;108;g37419df399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7419df399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6" name="Google Shape;116;g37419df399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17" name="Google Shape;117;g37419df399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37419df3995_0_16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5" name="Google Shape;125;g37419df3995_0_16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26" name="Google Shape;126;g37419df3995_0_16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37419df3995_0_2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4" name="Google Shape;134;g37419df3995_0_24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35" name="Google Shape;135;g37419df3995_0_24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37419df3995_0_32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3" name="Google Shape;143;g37419df3995_0_32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44" name="Google Shape;144;g37419df3995_0_32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37419df3995_0_4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37419df3995_0_4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3" name="Google Shape;153;g37419df3995_0_4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7419df3995_0_4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1" name="Google Shape;161;g37419df3995_0_4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2" name="Google Shape;162;g37419df3995_0_4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5" name="Google Shape;75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1" name="Google Shape;81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1" name="Google Shape;61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2" name="Google Shape;6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a-I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Relationship Id="rId4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3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3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3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3.png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3.png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9" name="Google Shape;89;p1" title="EPC-Background.jp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-2"/>
            <a:ext cx="12192000" cy="68580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0" name="Google Shape;90;p1"/>
          <p:cNvGrpSpPr/>
          <p:nvPr/>
        </p:nvGrpSpPr>
        <p:grpSpPr>
          <a:xfrm>
            <a:off x="3640452" y="600958"/>
            <a:ext cx="4911101" cy="2968811"/>
            <a:chOff x="5264125" y="617993"/>
            <a:chExt cx="3114600" cy="1882807"/>
          </a:xfrm>
        </p:grpSpPr>
        <p:pic>
          <p:nvPicPr>
            <p:cNvPr id="91" name="Google Shape;91;p1" title="Asset 2@4x.png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6326125" y="617993"/>
              <a:ext cx="990450" cy="9405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92" name="Google Shape;92;p1"/>
            <p:cNvSpPr txBox="1"/>
            <p:nvPr/>
          </p:nvSpPr>
          <p:spPr>
            <a:xfrm>
              <a:off x="5372050" y="1549200"/>
              <a:ext cx="2898600" cy="59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b="0" i="0" lang="fa-IR" sz="3000" u="none" cap="none" strike="noStrike">
                  <a:solidFill>
                    <a:srgbClr val="FFFFFF"/>
                  </a:solidFill>
                  <a:latin typeface="Vazirmatn Medium"/>
                  <a:ea typeface="Vazirmatn Medium"/>
                  <a:cs typeface="Vazirmatn Medium"/>
                  <a:sym typeface="Vazirmatn Medium"/>
                </a:rPr>
                <a:t>کلیسای فارسی زبان ادمونتون</a:t>
              </a:r>
              <a:endParaRPr b="0" i="0" sz="3000" u="none" cap="none" strike="noStrike">
                <a:solidFill>
                  <a:srgbClr val="FFFFFF"/>
                </a:solidFill>
                <a:latin typeface="Vazirmatn Medium"/>
                <a:ea typeface="Vazirmatn Medium"/>
                <a:cs typeface="Vazirmatn Medium"/>
                <a:sym typeface="Vazirmatn Medium"/>
              </a:endParaRPr>
            </a:p>
          </p:txBody>
        </p:sp>
        <p:sp>
          <p:nvSpPr>
            <p:cNvPr id="93" name="Google Shape;93;p1"/>
            <p:cNvSpPr txBox="1"/>
            <p:nvPr/>
          </p:nvSpPr>
          <p:spPr>
            <a:xfrm>
              <a:off x="5264125" y="1905300"/>
              <a:ext cx="3114600" cy="5955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800"/>
                <a:buFont typeface="Arial"/>
                <a:buNone/>
              </a:pPr>
              <a:r>
                <a:rPr b="0" i="0" lang="fa-IR" sz="2800" u="none" cap="none" strike="noStrike">
                  <a:solidFill>
                    <a:srgbClr val="FFFFFF"/>
                  </a:solidFill>
                  <a:latin typeface="Vazirmatn"/>
                  <a:ea typeface="Vazirmatn"/>
                  <a:cs typeface="Vazirmatn"/>
                  <a:sym typeface="Vazirmatn"/>
                </a:rPr>
                <a:t>Edmonton Persian Church</a:t>
              </a:r>
              <a:endParaRPr b="0" i="0" sz="2800" u="none" cap="none" strike="noStrike">
                <a:solidFill>
                  <a:srgbClr val="FFFFFF"/>
                </a:solidFill>
                <a:latin typeface="Vazirmatn"/>
                <a:ea typeface="Vazirmatn"/>
                <a:cs typeface="Vazirmatn"/>
                <a:sym typeface="Vazirmatn"/>
              </a:endParaRPr>
            </a:p>
            <a:p>
              <a:pPr indent="0" lvl="0" marL="0" marR="0" rtl="1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FFFFFF"/>
                </a:solidFill>
                <a:latin typeface="Amiri"/>
                <a:ea typeface="Amiri"/>
                <a:cs typeface="Amiri"/>
                <a:sym typeface="Amiri"/>
              </a:endParaRPr>
            </a:p>
          </p:txBody>
        </p:sp>
      </p:grpSp>
      <p:sp>
        <p:nvSpPr>
          <p:cNvPr id="94" name="Google Shape;94;p1"/>
          <p:cNvSpPr txBox="1"/>
          <p:nvPr/>
        </p:nvSpPr>
        <p:spPr>
          <a:xfrm>
            <a:off x="3810753" y="3733161"/>
            <a:ext cx="45705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1" lang="fa-IR" sz="6000">
                <a:solidFill>
                  <a:srgbClr val="FFFFFF"/>
                </a:solidFill>
                <a:latin typeface="Amiri"/>
                <a:ea typeface="Amiri"/>
                <a:cs typeface="Amiri"/>
                <a:sym typeface="Amiri"/>
              </a:rPr>
              <a:t>تو را مى پرستم</a:t>
            </a:r>
            <a:endParaRPr b="1" sz="6000">
              <a:solidFill>
                <a:srgbClr val="FFFFFF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3357074" y="4920500"/>
            <a:ext cx="54780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800"/>
              <a:buFont typeface="Arial"/>
              <a:buNone/>
            </a:pPr>
            <a:r>
              <a:rPr b="1" lang="fa-IR" sz="4800">
                <a:solidFill>
                  <a:srgbClr val="FFFFFF"/>
                </a:solidFill>
                <a:latin typeface="Amiri"/>
                <a:ea typeface="Amiri"/>
                <a:cs typeface="Amiri"/>
                <a:sym typeface="Amiri"/>
              </a:rPr>
              <a:t>To Ra Miparastam</a:t>
            </a:r>
            <a:endParaRPr b="1" i="0" sz="4800" u="none" cap="none" strike="noStrike">
              <a:solidFill>
                <a:srgbClr val="FFFFFF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g37419df3995_0_56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g37419df3995_0_5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g37419df3995_0_56"/>
          <p:cNvSpPr/>
          <p:nvPr/>
        </p:nvSpPr>
        <p:spPr>
          <a:xfrm>
            <a:off x="0" y="486450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چون تو خداوندى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سرور و مالكم هستى  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پرستشها ، ستايشها ، چون قربانى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176" name="Google Shape;176;g37419df3995_0_56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Chon to Khodavandi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Sarvar o malekam hasti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Parastesh ha, Setayesh ha, chon ghorbany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g37419df3995_0_64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g37419df3995_0_6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g37419df3995_0_64"/>
          <p:cNvSpPr/>
          <p:nvPr/>
        </p:nvSpPr>
        <p:spPr>
          <a:xfrm>
            <a:off x="0" y="486450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به حضورت آورم و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جلالت را خواهانم 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شكر و سپاس ، حمد و جلال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185" name="Google Shape;185;g37419df3995_0_64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Be hozurat avaramo 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Jalalat ra khahanam 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Shokro sepas, hamdo jalal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g37419df3995_0_80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2" name="Google Shape;192;g37419df3995_0_8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g37419df3995_0_80"/>
          <p:cNvSpPr/>
          <p:nvPr/>
        </p:nvSpPr>
        <p:spPr>
          <a:xfrm>
            <a:off x="0" y="923825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بر نام  تو خداوندا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در اعلى عليين 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194" name="Google Shape;194;g37419df3995_0_80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Bar name to khodavanda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Dar ala elyin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g37419df3995_0_96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g37419df3995_0_9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2" name="Google Shape;202;g37419df3995_0_96"/>
          <p:cNvSpPr/>
          <p:nvPr/>
        </p:nvSpPr>
        <p:spPr>
          <a:xfrm>
            <a:off x="0" y="486450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با محبت بى كرانت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  آزادم كردى از اسارت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در تو لايق هستم باشم فرزند (۲)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203" name="Google Shape;203;g37419df3995_0_96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Ba mohabate bikaranat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Azadam kardy az esarat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Dar to layegh hastam basham farzandat (2)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" name="Google Shape;209;g37419df3995_0_88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10" name="Google Shape;210;g37419df3995_0_8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1" name="Google Shape;211;g37419df3995_0_88"/>
          <p:cNvSpPr/>
          <p:nvPr/>
        </p:nvSpPr>
        <p:spPr>
          <a:xfrm>
            <a:off x="0" y="486450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چون تو خداوندى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سرور و مالكم هستى  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پرستشها، ستايشها، چون قربانى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212" name="Google Shape;212;g37419df3995_0_88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Chon to Khodavandi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Sarvar o malekam hasti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Parastesh ha, Setayesh ha, chon ghorbany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8" name="Google Shape;218;g37419df3995_0_104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19" name="Google Shape;219;g37419df3995_0_10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Google Shape;220;g37419df3995_0_104"/>
          <p:cNvSpPr/>
          <p:nvPr/>
        </p:nvSpPr>
        <p:spPr>
          <a:xfrm>
            <a:off x="0" y="486450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به حضورت آورم و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جلالت را خواهانم 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شكر و سپاس ، حمد و جلال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221" name="Google Shape;221;g37419df3995_0_104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Be hozurat avaramo 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Jalalat ra khahanam 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Shokro sepas, hamdo jalal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26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Google Shape;227;g37419df3995_0_112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g37419df3995_0_11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9" name="Google Shape;229;g37419df3995_0_112"/>
          <p:cNvSpPr/>
          <p:nvPr/>
        </p:nvSpPr>
        <p:spPr>
          <a:xfrm>
            <a:off x="0" y="923825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بر نام  تو خداوندا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در اعلى عليين 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230" name="Google Shape;230;g37419df3995_0_112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Bar name to khodavanda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Dar ala elyin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5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p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823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7" name="Google Shape;237;p10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15014" y="2607183"/>
            <a:ext cx="1561741" cy="1483059"/>
          </a:xfrm>
          <a:prstGeom prst="rect">
            <a:avLst/>
          </a:prstGeom>
          <a:noFill/>
          <a:ln>
            <a:noFill/>
          </a:ln>
        </p:spPr>
      </p:pic>
      <p:sp>
        <p:nvSpPr>
          <p:cNvPr id="238" name="Google Shape;238;p10"/>
          <p:cNvSpPr txBox="1"/>
          <p:nvPr/>
        </p:nvSpPr>
        <p:spPr>
          <a:xfrm>
            <a:off x="3120751" y="4075500"/>
            <a:ext cx="5950200" cy="939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fa-IR" sz="3000" u="none" cap="none" strike="noStrike">
                <a:solidFill>
                  <a:schemeClr val="lt1"/>
                </a:solidFill>
                <a:latin typeface="Vazirmatn"/>
                <a:ea typeface="Vazirmatn"/>
                <a:cs typeface="Vazirmatn"/>
                <a:sym typeface="Vazirmatn"/>
              </a:rPr>
              <a:t>برکت </a:t>
            </a:r>
            <a:r>
              <a:rPr b="0" i="0" lang="fa-IR" sz="3000" u="none" cap="none" strike="noStrike">
                <a:solidFill>
                  <a:srgbClr val="FFFFFF"/>
                </a:solidFill>
                <a:latin typeface="Vazirmatn"/>
                <a:ea typeface="Vazirmatn"/>
                <a:cs typeface="Vazirmatn"/>
                <a:sym typeface="Vazirmatn"/>
              </a:rPr>
              <a:t>خداوند با شما</a:t>
            </a:r>
            <a:endParaRPr b="0" i="0" sz="3000" u="none" cap="none" strike="noStrike">
              <a:solidFill>
                <a:srgbClr val="FFFFFF"/>
              </a:solidFill>
              <a:latin typeface="Vazirmatn"/>
              <a:ea typeface="Vazirmatn"/>
              <a:cs typeface="Vazirmatn"/>
              <a:sym typeface="Vazirmatn"/>
            </a:endParaRPr>
          </a:p>
        </p:txBody>
      </p:sp>
      <p:sp>
        <p:nvSpPr>
          <p:cNvPr id="239" name="Google Shape;239;p10"/>
          <p:cNvSpPr txBox="1"/>
          <p:nvPr/>
        </p:nvSpPr>
        <p:spPr>
          <a:xfrm>
            <a:off x="3640452" y="4637008"/>
            <a:ext cx="4911101" cy="938984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fa-IR" sz="2800" u="none" cap="none" strike="noStrike">
                <a:solidFill>
                  <a:srgbClr val="FFFFFF"/>
                </a:solidFill>
                <a:latin typeface="Vazirmatn"/>
                <a:ea typeface="Vazirmatn"/>
                <a:cs typeface="Vazirmatn"/>
                <a:sym typeface="Vazirmatn"/>
              </a:rPr>
              <a:t>God Bless you</a:t>
            </a:r>
            <a:endParaRPr b="0" i="0" sz="2800" u="none" cap="none" strike="noStrike">
              <a:solidFill>
                <a:srgbClr val="FFFFFF"/>
              </a:solidFill>
              <a:latin typeface="Vazirmatn"/>
              <a:ea typeface="Vazirmatn"/>
              <a:cs typeface="Vazirmatn"/>
              <a:sym typeface="Vazirmatn"/>
            </a:endParaRPr>
          </a:p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rgbClr val="FFFFFF"/>
              </a:solidFill>
              <a:latin typeface="Vazirmatn"/>
              <a:ea typeface="Vazirmatn"/>
              <a:cs typeface="Vazirmatn"/>
              <a:sym typeface="Vazirmat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g36bd6bf885f_0_11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g36bd6bf885f_0_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1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g36bd6bf885f_0_11"/>
          <p:cNvSpPr/>
          <p:nvPr/>
        </p:nvSpPr>
        <p:spPr>
          <a:xfrm>
            <a:off x="0" y="486450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تو را مى پرستم  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با تمامى قلب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با تمامى فكر و جانم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104" name="Google Shape;104;g36bd6bf885f_0_11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Tora miparastam 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Ba tamamye ghalb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Ba tamamye fekr o janam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" name="Google Shape;110;g37419df3995_0_0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11" name="Google Shape;111;g37419df3995_0_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37419df3995_0_0"/>
          <p:cNvSpPr/>
          <p:nvPr/>
        </p:nvSpPr>
        <p:spPr>
          <a:xfrm>
            <a:off x="0" y="486450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تو را مى پرستم  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با تمامى قلب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با تمامى فكر و جانم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113" name="Google Shape;113;g37419df3995_0_0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Tora miparastam 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Ba tamamye ghalb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Ba tamamye fekr o janam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g37419df3995_0_8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g37419df3995_0_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g37419df3995_0_8"/>
          <p:cNvSpPr/>
          <p:nvPr/>
        </p:nvSpPr>
        <p:spPr>
          <a:xfrm>
            <a:off x="0" y="486450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چون تو خداوندى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سرور و مالكم هستى  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پرستشها، ستايشها، چون قربانى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122" name="Google Shape;122;g37419df3995_0_8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Chon to Khodavandi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Sarvar o malekam hasti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Parastesh ha, Setayesh ha, chon ghorbany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28;g37419df3995_0_16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g37419df3995_0_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g37419df3995_0_16"/>
          <p:cNvSpPr/>
          <p:nvPr/>
        </p:nvSpPr>
        <p:spPr>
          <a:xfrm>
            <a:off x="0" y="486450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به حضورت آورم و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جلالت را خواهانم 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شكر و سپاس ، حمد و جلال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131" name="Google Shape;131;g37419df3995_0_16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Be hozurat avaramo 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jalalat ra khahanam 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Shokro sepas, hamdo jalal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g37419df3995_0_24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g37419df3995_0_2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g37419df3995_0_24"/>
          <p:cNvSpPr/>
          <p:nvPr/>
        </p:nvSpPr>
        <p:spPr>
          <a:xfrm>
            <a:off x="0" y="923825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بر نام  تو خداوندا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در اعلى عليين 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140" name="Google Shape;140;g37419df3995_0_24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Bar name to khodavanda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Dar ala elyin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g37419df3995_0_32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47" name="Google Shape;147;g37419df3995_0_3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g37419df3995_0_32"/>
          <p:cNvSpPr/>
          <p:nvPr/>
        </p:nvSpPr>
        <p:spPr>
          <a:xfrm>
            <a:off x="0" y="486450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با محبت بى كرانت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  آزادم كردى از اسارت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در تو لايق هستم باشم فرزند (۲)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149" name="Google Shape;149;g37419df3995_0_32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Ba mohabate bikaranat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Azadam kardy az esarat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Dar to layegh hastam basham farzandat (2)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g37419df3995_0_40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56" name="Google Shape;156;g37419df3995_0_4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g37419df3995_0_40"/>
          <p:cNvSpPr/>
          <p:nvPr/>
        </p:nvSpPr>
        <p:spPr>
          <a:xfrm>
            <a:off x="0" y="486450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تويى پدر من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   شاه و سرور من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مالك جانم ، نياز من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158" name="Google Shape;158;g37419df3995_0_40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Toey Pedare man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Shah o sarvare man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Maleke janam, Niyaze man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g37419df3995_0_48" title="Asset 2@4x.png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820975" y="5613068"/>
            <a:ext cx="990450" cy="94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g37419df3995_0_4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>
              <a:alpha val="58430"/>
            </a:srgbClr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6" name="Google Shape;166;g37419df3995_0_48"/>
          <p:cNvSpPr/>
          <p:nvPr/>
        </p:nvSpPr>
        <p:spPr>
          <a:xfrm>
            <a:off x="0" y="486450"/>
            <a:ext cx="12192000" cy="28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با قلب و روح و جان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  ذهن و فكر و زبان 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1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fa-IR" sz="4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نام زيبايت را پرستم</a:t>
            </a:r>
            <a:endParaRPr sz="4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  <p:sp>
        <p:nvSpPr>
          <p:cNvPr id="167" name="Google Shape;167;g37419df3995_0_48"/>
          <p:cNvSpPr/>
          <p:nvPr/>
        </p:nvSpPr>
        <p:spPr>
          <a:xfrm>
            <a:off x="0" y="3535025"/>
            <a:ext cx="12192000" cy="30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Ba ghalb o rooh o jan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Zehn o fekr o zaban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100"/>
              <a:buFont typeface="Arial"/>
              <a:buNone/>
            </a:pPr>
            <a:r>
              <a:rPr lang="fa-IR" sz="3800">
                <a:solidFill>
                  <a:schemeClr val="lt1"/>
                </a:solidFill>
                <a:latin typeface="Amiri"/>
                <a:ea typeface="Amiri"/>
                <a:cs typeface="Amiri"/>
                <a:sym typeface="Amiri"/>
              </a:rPr>
              <a:t>Name ziybayat ra parastam</a:t>
            </a:r>
            <a:endParaRPr sz="3800">
              <a:solidFill>
                <a:schemeClr val="lt1"/>
              </a:solidFill>
              <a:latin typeface="Amiri"/>
              <a:ea typeface="Amiri"/>
              <a:cs typeface="Amiri"/>
              <a:sym typeface="Ami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2022-02-04T15:31:18Z</dcterms:created>
  <dc:creator>Niloofar Hosseini</dc:creator>
</cp:coreProperties>
</file>