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28"/>
  </p:normalViewPr>
  <p:slideViewPr>
    <p:cSldViewPr snapToGrid="0" snapToObjects="1">
      <p:cViewPr varScale="1">
        <p:scale>
          <a:sx n="123" d="100"/>
          <a:sy n="123" d="100"/>
        </p:scale>
        <p:origin x="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1E470-3322-1041-ABA5-4F46459FD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7D805D-920F-D74D-9243-1FF931994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BBE53-8A67-774D-AA3F-2C6BD253A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45862-BD60-1C4C-A8A5-6CE5BDC37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F9B6B-175D-D94C-9033-D4C978F0E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26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8341-06DE-2546-BA38-25D738C61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EFCDED-FEC9-7C41-BB2F-A8BEF0D2FB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6A71D-5A69-364E-9EE5-ECE6C04C6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E70E2-287E-4949-8EFA-2A3760ED7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0A432-18E5-174B-A22C-5292D9E1A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2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E41243-53F4-D348-A843-A758BE82BF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8B0570-96A8-874F-AE08-9E0598D40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69A85-8BFE-F546-B441-A8C93AB38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8D317-A6AE-BA4F-A332-0C9BDB614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29964-3464-EB49-A591-FE43AA64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8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C712C-67A0-024C-B184-4B319B060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DB06D-A869-034A-903C-40C8C4D3A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38E56-B07E-2947-8A92-A127CEAD2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1ED67-2BF5-1F48-AB62-A88363670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E186F-381C-7B42-AC53-F55578871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68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AC5F2-073F-B343-9457-073AE716B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22E21-04D2-C84E-9D6B-04069EF94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09D16-2395-0344-9562-CC2B586AB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DA686-F3F5-2D45-8AC6-DAC6CF0C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66BC4-1FC9-0248-9F2C-F74FC9BC9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94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6023-E521-0445-8B05-C6C62EE11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99BF0-FC67-5B4E-B61F-CCC8CFABBE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3B1D7-61B5-294D-BEF1-73A23948A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3F607B-E1DE-1A4A-AF12-9DC2FEB1C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40377B-1510-5C4F-BE1B-51BD80F49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98162-05AD-A64E-A3B7-0E2779E7A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1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6E88-2D9E-2F4D-A17D-86F449C2D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9EA76-E1B7-7041-8817-5E0C44890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9BAA66-9170-0047-9E7E-77033A4D9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EF9721-B03A-A340-A39F-EA6780D8B5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0E8586-7D6C-7C47-857D-953D1A5F9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5B2E70-3DB8-A645-B384-0D6FDBDA4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9B99AF-AC4E-E047-8CF7-950E6BA59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0E75AA-A7A0-4348-89A3-A0ABC535D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1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B28DB-F4E6-064C-8243-196D6B6A9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DEA7C5-AAA3-2C40-BB27-0DCB9AA5B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98DE68-AC1A-2C40-A794-C47676A9D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6F38C-E8EE-8349-BF6D-45F4A7E0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3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75301F-30A1-644F-B2FF-8CD2AD5E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1B0F5A-63C8-C041-A602-8F71B396F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5CF23A-6CF7-874B-AF08-68625493E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7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C0D5C-DC3D-E045-A9D6-6B0C7C4BE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3079A-6EB7-C244-B81D-0B3B4D779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CB9A0-FCC0-6B4F-AFDD-560EBCFD3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26115-908B-6D4F-AA99-E18FC7456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83895-2FBA-554A-86C1-D04187C1F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378B-791F-514B-BA1B-EDCFD3358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33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FB007-C796-984B-A18F-5CD9F8F29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45BFDF-D23E-9740-8348-E5E67F6062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8C3478-BDC6-2E48-B2D5-59D0D441E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E85EE-158E-B749-8E5B-B37AC6111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9296B-61BF-F240-AB51-34219A75D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1E5D7-8753-0042-8997-C97C41236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6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8FA630-57BB-B247-AF69-030EDA77F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7E12D-8FBD-BB49-9814-B41FA26C8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539B8-4225-F645-A62E-59D4FCA0CD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4990-5944-5747-A794-478927905A7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42202-2DFB-E446-A5E1-272D6B7CE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F1CA8-7AA1-9346-9C72-1D05C03049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5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search?wallpaper=youth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search?wallpaper=youth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search?wallpaper=youth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search?wallpaper=youth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search?wallpaper=youth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search?wallpaper=youth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search?wallpaper=youth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search?wallpaper=youth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AC572F-A456-2AE0-BD7B-B8FAC571E6B8}"/>
              </a:ext>
            </a:extLst>
          </p:cNvPr>
          <p:cNvSpPr txBox="1"/>
          <p:nvPr/>
        </p:nvSpPr>
        <p:spPr>
          <a:xfrm>
            <a:off x="3603811" y="1048144"/>
            <a:ext cx="30928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شادی کنان </a:t>
            </a:r>
            <a:endParaRPr lang="en-CA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065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3876A69-4930-0D79-CF27-C91E091BE2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6428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C6DC91-DF00-B74D-A700-54AD93E32F16}"/>
              </a:ext>
            </a:extLst>
          </p:cNvPr>
          <p:cNvSpPr/>
          <p:nvPr/>
        </p:nvSpPr>
        <p:spPr>
          <a:xfrm>
            <a:off x="0" y="619367"/>
            <a:ext cx="11993077" cy="507831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/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شادی کنان 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سرود خوانان</a:t>
            </a:r>
            <a:r>
              <a:rPr lang="en-US" sz="105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سـپـا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گـو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یان</a:t>
            </a:r>
            <a:r>
              <a:rPr lang="en-GB" sz="105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حضور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عیسی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می آئیم</a:t>
            </a:r>
            <a:endParaRPr lang="en-US" sz="60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US" sz="6000" b="1" dirty="0">
              <a:ln w="0">
                <a:solidFill>
                  <a:schemeClr val="tx1"/>
                </a:solidFill>
              </a:ln>
              <a:solidFill>
                <a:schemeClr val="accent1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Shadi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konan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Sorood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khanan</a:t>
            </a:r>
            <a:endParaRPr lang="en-US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Sepas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gooyan</a:t>
            </a:r>
            <a:endParaRPr lang="en-US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hozoore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Isa mi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aaeym</a:t>
            </a:r>
            <a:endParaRPr lang="fa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18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BFF9C3-9470-1FD8-F6EF-A7C2AF4C2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CC373EB-B28A-B057-66C1-2BCE40E2E4C0}"/>
              </a:ext>
            </a:extLst>
          </p:cNvPr>
          <p:cNvSpPr/>
          <p:nvPr/>
        </p:nvSpPr>
        <p:spPr>
          <a:xfrm>
            <a:off x="0" y="619367"/>
            <a:ext cx="11993077" cy="507831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/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بر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گـِـرد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او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حلقه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زنیم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با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دف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و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رقص</a:t>
            </a:r>
            <a:endParaRPr lang="en-GB" sz="60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نام عیسی را بر افرازیم</a:t>
            </a:r>
            <a:endParaRPr lang="en-US" sz="60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US" sz="6000" b="1" dirty="0">
              <a:ln w="0">
                <a:solidFill>
                  <a:schemeClr val="tx1"/>
                </a:solidFill>
              </a:ln>
              <a:solidFill>
                <a:schemeClr val="accent1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Bar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gerde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halghe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zaniem</a:t>
            </a:r>
            <a:endParaRPr lang="en-US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daf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raghs</a:t>
            </a:r>
            <a:endParaRPr lang="en-US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Name Is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ara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bar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afraziem</a:t>
            </a:r>
            <a:endParaRPr lang="fa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301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D08372B-921C-75E5-FC83-6538B1629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4E7B8EE-C253-D063-8E0C-8011EA9F511D}"/>
              </a:ext>
            </a:extLst>
          </p:cNvPr>
          <p:cNvSpPr/>
          <p:nvPr/>
        </p:nvSpPr>
        <p:spPr>
          <a:xfrm>
            <a:off x="0" y="765768"/>
            <a:ext cx="12002702" cy="507831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/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او هست رهبر ما 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شاه و سرور ما</a:t>
            </a:r>
            <a:endParaRPr lang="en-US" sz="60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قدوس اسرائیل هست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یاور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ما</a:t>
            </a:r>
            <a:endParaRPr lang="en-US" sz="60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US" sz="6000" b="1" dirty="0">
              <a:ln w="0">
                <a:solidFill>
                  <a:schemeClr val="tx1"/>
                </a:solidFill>
              </a:ln>
              <a:solidFill>
                <a:schemeClr val="accent1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hast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rahbare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 </a:t>
            </a:r>
          </a:p>
          <a:p>
            <a:pPr algn="ctr" rtl="1"/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Shah o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sarvare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</a:t>
            </a:r>
          </a:p>
          <a:p>
            <a:pPr algn="ctr" rtl="1"/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Ghodoose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Israeel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hast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yavare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</a:t>
            </a:r>
            <a:r>
              <a:rPr lang="fa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9556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D3638FC-78F0-25E7-B4D2-E8B8BDEE38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C0434C4-CA0D-EEA9-8FFF-7A8FD92FE05B}"/>
              </a:ext>
            </a:extLst>
          </p:cNvPr>
          <p:cNvSpPr/>
          <p:nvPr/>
        </p:nvSpPr>
        <p:spPr>
          <a:xfrm>
            <a:off x="0" y="765768"/>
            <a:ext cx="12002702" cy="5262979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/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ای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نیکو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شبانم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پادشاه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جانم </a:t>
            </a:r>
            <a:endParaRPr lang="en-US" sz="66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می خواهم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تا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ابد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با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تو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بمانم</a:t>
            </a:r>
            <a:endParaRPr lang="en-US" sz="66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US" sz="6000" b="1" dirty="0">
              <a:ln w="0">
                <a:solidFill>
                  <a:schemeClr val="tx1"/>
                </a:solidFill>
              </a:ln>
              <a:solidFill>
                <a:schemeClr val="accent1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Ey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nikoo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shabanam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Padeshahe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janam</a:t>
            </a:r>
            <a:endParaRPr lang="en-US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Mikhaham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abad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 to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bemanam</a:t>
            </a:r>
            <a:endParaRPr lang="fa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785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A831A2C-14DA-8F15-18E2-0B12752247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DF20F8-3CC6-03EA-C4A8-12B891FE485D}"/>
              </a:ext>
            </a:extLst>
          </p:cNvPr>
          <p:cNvSpPr/>
          <p:nvPr/>
        </p:nvSpPr>
        <p:spPr>
          <a:xfrm>
            <a:off x="0" y="619367"/>
            <a:ext cx="11993077" cy="507831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/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شادی کنان 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سرود خوانان</a:t>
            </a:r>
            <a:r>
              <a:rPr lang="en-US" sz="105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سـپـا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گـو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یان</a:t>
            </a:r>
            <a:r>
              <a:rPr lang="en-GB" sz="105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حضور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عیسی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می آئیم</a:t>
            </a:r>
            <a:endParaRPr lang="en-US" sz="60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US" sz="6000" b="1" dirty="0">
              <a:ln w="0">
                <a:solidFill>
                  <a:schemeClr val="tx1"/>
                </a:solidFill>
              </a:ln>
              <a:solidFill>
                <a:schemeClr val="accent1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Shadi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konan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Sorood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khanan</a:t>
            </a:r>
            <a:endParaRPr lang="en-US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Sepas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gooyan</a:t>
            </a:r>
            <a:endParaRPr lang="en-US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hozoore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Isa mi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aaeym</a:t>
            </a:r>
            <a:endParaRPr lang="fa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813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9E634A-18D9-420A-C60C-1BA8434D6F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77E73AE-335A-79FF-6235-F5DCADE16DA3}"/>
              </a:ext>
            </a:extLst>
          </p:cNvPr>
          <p:cNvSpPr/>
          <p:nvPr/>
        </p:nvSpPr>
        <p:spPr>
          <a:xfrm>
            <a:off x="0" y="619367"/>
            <a:ext cx="11993077" cy="507831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/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بر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گـِـرد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او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حلقه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زنیم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با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دف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و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رقص</a:t>
            </a:r>
            <a:endParaRPr lang="en-GB" sz="60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نام عیسی را بر افرازیم</a:t>
            </a:r>
            <a:endParaRPr lang="en-US" sz="60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US" sz="6000" b="1" dirty="0">
              <a:ln w="0">
                <a:solidFill>
                  <a:schemeClr val="tx1"/>
                </a:solidFill>
              </a:ln>
              <a:solidFill>
                <a:schemeClr val="accent1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Bar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gerde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halghe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zaniem</a:t>
            </a:r>
            <a:endParaRPr lang="en-US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daf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raghs</a:t>
            </a:r>
            <a:endParaRPr lang="en-US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Name Is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ara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bar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afraziem</a:t>
            </a:r>
            <a:endParaRPr lang="fa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667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1916167-A1E9-4030-E987-EE1AB34249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C99B4A5-A55B-BCCB-56CA-072FFEA4B41A}"/>
              </a:ext>
            </a:extLst>
          </p:cNvPr>
          <p:cNvSpPr/>
          <p:nvPr/>
        </p:nvSpPr>
        <p:spPr>
          <a:xfrm>
            <a:off x="0" y="765768"/>
            <a:ext cx="12002702" cy="507831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/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او هست رهبر ما 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شاه و سرور ما</a:t>
            </a:r>
            <a:endParaRPr lang="en-US" sz="60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قدوس اسرائیل هست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یاور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ما</a:t>
            </a:r>
            <a:endParaRPr lang="en-US" sz="60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US" sz="6000" b="1" dirty="0">
              <a:ln w="0">
                <a:solidFill>
                  <a:schemeClr val="tx1"/>
                </a:solidFill>
              </a:ln>
              <a:solidFill>
                <a:schemeClr val="accent1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hast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rahbare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 </a:t>
            </a:r>
          </a:p>
          <a:p>
            <a:pPr algn="ctr" rtl="1"/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Shah o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sarvare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</a:t>
            </a:r>
          </a:p>
          <a:p>
            <a:pPr algn="ctr" rtl="1"/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Ghodoose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Israeel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hast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yavare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</a:t>
            </a:r>
            <a:r>
              <a:rPr lang="fa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6397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C1328D-C174-3BC3-61AA-2942BF1988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5E58CE-3957-5702-2637-3142403CEA3B}"/>
              </a:ext>
            </a:extLst>
          </p:cNvPr>
          <p:cNvSpPr/>
          <p:nvPr/>
        </p:nvSpPr>
        <p:spPr>
          <a:xfrm>
            <a:off x="0" y="765768"/>
            <a:ext cx="12002702" cy="5262979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/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ای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نیکو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شبانم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پادشاه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جانم </a:t>
            </a:r>
            <a:endParaRPr lang="en-US" sz="66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می خواهم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تا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ابد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با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تو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بمانم</a:t>
            </a:r>
            <a:endParaRPr lang="en-US" sz="66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US" sz="6000" b="1" dirty="0">
              <a:ln w="0">
                <a:solidFill>
                  <a:schemeClr val="tx1"/>
                </a:solidFill>
              </a:ln>
              <a:solidFill>
                <a:schemeClr val="accent1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Ey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nikoo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shabanam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Padeshahe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janam</a:t>
            </a:r>
            <a:endParaRPr lang="en-US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Mikhaham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abad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en-US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 to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bemanam</a:t>
            </a:r>
            <a:endParaRPr lang="fa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384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206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Arya Ghorbany</cp:lastModifiedBy>
  <cp:revision>10</cp:revision>
  <dcterms:created xsi:type="dcterms:W3CDTF">2019-09-18T17:05:48Z</dcterms:created>
  <dcterms:modified xsi:type="dcterms:W3CDTF">2025-06-27T20:23:55Z</dcterms:modified>
</cp:coreProperties>
</file>