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70" r:id="rId6"/>
    <p:sldId id="266" r:id="rId7"/>
    <p:sldId id="267" r:id="rId8"/>
    <p:sldId id="272" r:id="rId9"/>
    <p:sldId id="271" r:id="rId10"/>
    <p:sldId id="260" r:id="rId11"/>
    <p:sldId id="261" r:id="rId12"/>
    <p:sldId id="273" r:id="rId13"/>
    <p:sldId id="262" r:id="rId14"/>
    <p:sldId id="263" r:id="rId15"/>
    <p:sldId id="274" r:id="rId16"/>
    <p:sldId id="275" r:id="rId17"/>
    <p:sldId id="276" r:id="rId18"/>
  </p:sldIdLst>
  <p:sldSz cx="12192000" cy="6858000"/>
  <p:notesSz cx="6858000" cy="9144000"/>
  <p:embeddedFontLst>
    <p:embeddedFont>
      <p:font typeface="Century Gothic" panose="020B0502020202020204" pitchFamily="3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hQUGiWovo4gES2I4MA+zV2R6nO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26" name="Google Shape;12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50" name="Google Shape;15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56" name="Google Shape;15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>
          <a:extLst>
            <a:ext uri="{FF2B5EF4-FFF2-40B4-BE49-F238E27FC236}">
              <a16:creationId xmlns:a16="http://schemas.microsoft.com/office/drawing/2014/main" id="{608190F8-7783-0684-0367-3505E4554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:notes">
            <a:extLst>
              <a:ext uri="{FF2B5EF4-FFF2-40B4-BE49-F238E27FC236}">
                <a16:creationId xmlns:a16="http://schemas.microsoft.com/office/drawing/2014/main" id="{7D882AF3-584F-5AE4-F6DC-5018308A831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56" name="Google Shape;156;p6:notes">
            <a:extLst>
              <a:ext uri="{FF2B5EF4-FFF2-40B4-BE49-F238E27FC236}">
                <a16:creationId xmlns:a16="http://schemas.microsoft.com/office/drawing/2014/main" id="{1A6813BF-E38E-14DF-5B52-ACFE11B8A90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491108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62" name="Google Shape;16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704d1739da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68" name="Google Shape;168;g2704d1739da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>
          <a:extLst>
            <a:ext uri="{FF2B5EF4-FFF2-40B4-BE49-F238E27FC236}">
              <a16:creationId xmlns:a16="http://schemas.microsoft.com/office/drawing/2014/main" id="{B503B0CE-BB07-AA1F-B584-114FDF1556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:notes">
            <a:extLst>
              <a:ext uri="{FF2B5EF4-FFF2-40B4-BE49-F238E27FC236}">
                <a16:creationId xmlns:a16="http://schemas.microsoft.com/office/drawing/2014/main" id="{7E73E4CA-5390-CBFD-133C-A505830D618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62" name="Google Shape;162;p7:notes">
            <a:extLst>
              <a:ext uri="{FF2B5EF4-FFF2-40B4-BE49-F238E27FC236}">
                <a16:creationId xmlns:a16="http://schemas.microsoft.com/office/drawing/2014/main" id="{EB8E5D0B-6B67-06C8-066B-936763DA23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97130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>
          <a:extLst>
            <a:ext uri="{FF2B5EF4-FFF2-40B4-BE49-F238E27FC236}">
              <a16:creationId xmlns:a16="http://schemas.microsoft.com/office/drawing/2014/main" id="{FADC0A6A-02C5-FB99-BDA2-BF68E4006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704d1739da_0_9:notes">
            <a:extLst>
              <a:ext uri="{FF2B5EF4-FFF2-40B4-BE49-F238E27FC236}">
                <a16:creationId xmlns:a16="http://schemas.microsoft.com/office/drawing/2014/main" id="{2BA78499-0A56-8E9E-19CC-76DF78A5300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68" name="Google Shape;168;g2704d1739da_0_9:notes">
            <a:extLst>
              <a:ext uri="{FF2B5EF4-FFF2-40B4-BE49-F238E27FC236}">
                <a16:creationId xmlns:a16="http://schemas.microsoft.com/office/drawing/2014/main" id="{E0F8BEAB-C365-2FAD-37EA-DEE390AB35D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855849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>
          <a:extLst>
            <a:ext uri="{FF2B5EF4-FFF2-40B4-BE49-F238E27FC236}">
              <a16:creationId xmlns:a16="http://schemas.microsoft.com/office/drawing/2014/main" id="{A1F63321-1499-5C55-2D68-68406F0F95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>
            <a:extLst>
              <a:ext uri="{FF2B5EF4-FFF2-40B4-BE49-F238E27FC236}">
                <a16:creationId xmlns:a16="http://schemas.microsoft.com/office/drawing/2014/main" id="{E7D9D04A-D964-DBD5-FAA1-C564A6623B0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26" name="Google Shape;126;p1:notes">
            <a:extLst>
              <a:ext uri="{FF2B5EF4-FFF2-40B4-BE49-F238E27FC236}">
                <a16:creationId xmlns:a16="http://schemas.microsoft.com/office/drawing/2014/main" id="{BD62CCCD-1238-67A8-29DE-020CC0532D6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99294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31" name="Google Shape;13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38" name="Google Shape;13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44" name="Google Shape;14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>
          <a:extLst>
            <a:ext uri="{FF2B5EF4-FFF2-40B4-BE49-F238E27FC236}">
              <a16:creationId xmlns:a16="http://schemas.microsoft.com/office/drawing/2014/main" id="{3AB84C9F-1500-232C-0373-4775202D05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:notes">
            <a:extLst>
              <a:ext uri="{FF2B5EF4-FFF2-40B4-BE49-F238E27FC236}">
                <a16:creationId xmlns:a16="http://schemas.microsoft.com/office/drawing/2014/main" id="{DD5A6D66-10CF-B650-2B4E-A38EB5616E2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44" name="Google Shape;144;p4:notes">
            <a:extLst>
              <a:ext uri="{FF2B5EF4-FFF2-40B4-BE49-F238E27FC236}">
                <a16:creationId xmlns:a16="http://schemas.microsoft.com/office/drawing/2014/main" id="{F5053D7A-35F9-C4D0-CD46-1EB22C2FEE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71480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>
          <a:extLst>
            <a:ext uri="{FF2B5EF4-FFF2-40B4-BE49-F238E27FC236}">
              <a16:creationId xmlns:a16="http://schemas.microsoft.com/office/drawing/2014/main" id="{714D8F32-DF6D-3502-C31E-D80E06F7E7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:notes">
            <a:extLst>
              <a:ext uri="{FF2B5EF4-FFF2-40B4-BE49-F238E27FC236}">
                <a16:creationId xmlns:a16="http://schemas.microsoft.com/office/drawing/2014/main" id="{3EEAE200-C496-3EB5-F337-3EFD98400D5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31" name="Google Shape;131;p2:notes">
            <a:extLst>
              <a:ext uri="{FF2B5EF4-FFF2-40B4-BE49-F238E27FC236}">
                <a16:creationId xmlns:a16="http://schemas.microsoft.com/office/drawing/2014/main" id="{3A3C1905-6EB1-A095-EE8F-4F75F3C94CA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43788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>
          <a:extLst>
            <a:ext uri="{FF2B5EF4-FFF2-40B4-BE49-F238E27FC236}">
              <a16:creationId xmlns:a16="http://schemas.microsoft.com/office/drawing/2014/main" id="{7E281358-153D-8407-01D4-8C7A6F6DF3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:notes">
            <a:extLst>
              <a:ext uri="{FF2B5EF4-FFF2-40B4-BE49-F238E27FC236}">
                <a16:creationId xmlns:a16="http://schemas.microsoft.com/office/drawing/2014/main" id="{8024D625-C844-5770-1D44-59164F2D966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38" name="Google Shape;138;p3:notes">
            <a:extLst>
              <a:ext uri="{FF2B5EF4-FFF2-40B4-BE49-F238E27FC236}">
                <a16:creationId xmlns:a16="http://schemas.microsoft.com/office/drawing/2014/main" id="{F17D65C1-EE07-7998-FA29-28461EE8A9E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821909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>
          <a:extLst>
            <a:ext uri="{FF2B5EF4-FFF2-40B4-BE49-F238E27FC236}">
              <a16:creationId xmlns:a16="http://schemas.microsoft.com/office/drawing/2014/main" id="{407F58CA-DF99-29A1-B1CD-31A23AFA1F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:notes">
            <a:extLst>
              <a:ext uri="{FF2B5EF4-FFF2-40B4-BE49-F238E27FC236}">
                <a16:creationId xmlns:a16="http://schemas.microsoft.com/office/drawing/2014/main" id="{DE97864D-5EF0-9B4B-3362-483CC17B4B3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44" name="Google Shape;144;p4:notes">
            <a:extLst>
              <a:ext uri="{FF2B5EF4-FFF2-40B4-BE49-F238E27FC236}">
                <a16:creationId xmlns:a16="http://schemas.microsoft.com/office/drawing/2014/main" id="{17C1B066-4461-AC5A-54EE-FDDA3459743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97644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>
          <a:extLst>
            <a:ext uri="{FF2B5EF4-FFF2-40B4-BE49-F238E27FC236}">
              <a16:creationId xmlns:a16="http://schemas.microsoft.com/office/drawing/2014/main" id="{4B84E804-D499-317C-C70A-F9311BFB3E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:notes">
            <a:extLst>
              <a:ext uri="{FF2B5EF4-FFF2-40B4-BE49-F238E27FC236}">
                <a16:creationId xmlns:a16="http://schemas.microsoft.com/office/drawing/2014/main" id="{8D0C5418-139E-5230-F31A-0EFF9A975D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44" name="Google Shape;144;p4:notes">
            <a:extLst>
              <a:ext uri="{FF2B5EF4-FFF2-40B4-BE49-F238E27FC236}">
                <a16:creationId xmlns:a16="http://schemas.microsoft.com/office/drawing/2014/main" id="{2D6716FF-7091-DA7C-9827-0EC103ACF4F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57200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noramic Picture with Captio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Google Shape;70;p2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20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Google Shape;74;p2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1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83" name="Google Shape;83;p22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  <p:sp>
        <p:nvSpPr>
          <p:cNvPr id="84" name="Google Shape;84;p22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Google Shape;85;p22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Google Shape;86;p22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Google Shape;87;p2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Google Shape;89;p2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3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Google Shape;93;p2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Google Shape;94;p2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Google Shape;95;p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4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98" name="Google Shape;98;p24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  <p:sp>
        <p:nvSpPr>
          <p:cNvPr id="99" name="Google Shape;99;p2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24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Google Shape;102;p2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Google Shape;103;p2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Google Shape;104;p2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Google Shape;108;p25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Google Shape;109;p2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Google Shape;110;p2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Google Shape;111;p2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Google Shape;114;p26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Google Shape;115;p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Google Shape;116;p2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Google Shape;117;p2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Google Shape;120;p27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Google Shape;121;p2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Google Shape;122;p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Google Shape;123;p2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175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Google Shape;63;p19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19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900"/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9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900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25"/>
              <a:buFont typeface="Century Gothic"/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"/>
          <p:cNvSpPr txBox="1"/>
          <p:nvPr/>
        </p:nvSpPr>
        <p:spPr>
          <a:xfrm>
            <a:off x="2719491" y="882224"/>
            <a:ext cx="36939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r" rtl="1"/>
            <a:r>
              <a:rPr lang="ar-AE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ستایید نامش را</a:t>
            </a:r>
            <a:endParaRPr sz="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5"/>
          <p:cNvSpPr txBox="1">
            <a:spLocks noGrp="1"/>
          </p:cNvSpPr>
          <p:nvPr>
            <p:ph type="body" idx="1"/>
          </p:nvPr>
        </p:nvSpPr>
        <p:spPr>
          <a:xfrm>
            <a:off x="1751925" y="0"/>
            <a:ext cx="10440000" cy="39126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6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7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طلوع</a:t>
            </a:r>
            <a:r>
              <a:rPr lang="en-US" sz="57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7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صبح</a:t>
            </a:r>
            <a:r>
              <a:rPr lang="en-US" sz="57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57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زیباست</a:t>
            </a:r>
            <a:endParaRPr sz="57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57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7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آن</a:t>
            </a:r>
            <a:r>
              <a:rPr lang="en-US" sz="57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57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کلامت</a:t>
            </a:r>
            <a:endParaRPr sz="52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rPr lang="en-US" sz="57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7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به</a:t>
            </a:r>
            <a:r>
              <a:rPr lang="en-US" sz="57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7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زیبایی</a:t>
            </a:r>
            <a:r>
              <a:rPr lang="en-US" sz="57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57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دریاست</a:t>
            </a:r>
            <a:endParaRPr sz="57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rPr lang="en-US" sz="57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7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آن</a:t>
            </a:r>
            <a:r>
              <a:rPr lang="en-US" sz="57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57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نگاهت</a:t>
            </a:r>
            <a:r>
              <a:rPr lang="en-US" sz="57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57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5"/>
          <p:cNvSpPr txBox="1"/>
          <p:nvPr/>
        </p:nvSpPr>
        <p:spPr>
          <a:xfrm>
            <a:off x="5143925" y="4237025"/>
            <a:ext cx="6548700" cy="25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Tolue sobhe zibast </a:t>
            </a:r>
            <a:endParaRPr sz="38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On kalamat </a:t>
            </a:r>
            <a:endParaRPr sz="38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Be zibaiye daryast </a:t>
            </a:r>
            <a:endParaRPr sz="38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On negahat</a:t>
            </a:r>
            <a:endParaRPr sz="3800"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/>
          <p:cNvSpPr txBox="1">
            <a:spLocks noGrp="1"/>
          </p:cNvSpPr>
          <p:nvPr>
            <p:ph type="body" idx="1"/>
          </p:nvPr>
        </p:nvSpPr>
        <p:spPr>
          <a:xfrm>
            <a:off x="3028450" y="0"/>
            <a:ext cx="9163500" cy="3016624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60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تسلی</a:t>
            </a:r>
            <a:r>
              <a:rPr lang="en-US" sz="60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0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شب</a:t>
            </a:r>
            <a:r>
              <a:rPr lang="en-US" sz="60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و </a:t>
            </a:r>
            <a:r>
              <a:rPr lang="en-US" sz="60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روزم</a:t>
            </a:r>
            <a:r>
              <a:rPr lang="en-US" sz="60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0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تو</a:t>
            </a:r>
            <a:r>
              <a:rPr lang="en-US" sz="60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0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هستی</a:t>
            </a:r>
            <a:endParaRPr sz="60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rPr lang="en-US" sz="60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کلام</a:t>
            </a:r>
            <a:r>
              <a:rPr lang="en-US" sz="60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0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توست</a:t>
            </a:r>
            <a:r>
              <a:rPr lang="en-US" sz="60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0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نجاتم</a:t>
            </a:r>
            <a:r>
              <a:rPr lang="en-US" sz="60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0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ای</a:t>
            </a:r>
            <a:r>
              <a:rPr lang="en-US" sz="60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0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خداوند</a:t>
            </a:r>
            <a:endParaRPr sz="60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endParaRPr sz="60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"/>
          <p:cNvSpPr txBox="1"/>
          <p:nvPr/>
        </p:nvSpPr>
        <p:spPr>
          <a:xfrm>
            <a:off x="1255059" y="3737868"/>
            <a:ext cx="10377213" cy="16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lt1"/>
                </a:solidFill>
              </a:rPr>
              <a:t> </a:t>
            </a:r>
            <a:r>
              <a:rPr lang="en-US" sz="4800" b="1" dirty="0" err="1">
                <a:solidFill>
                  <a:schemeClr val="lt1"/>
                </a:solidFill>
              </a:rPr>
              <a:t>Tasaliye</a:t>
            </a:r>
            <a:r>
              <a:rPr lang="en-US" sz="4800" b="1" dirty="0">
                <a:solidFill>
                  <a:schemeClr val="lt1"/>
                </a:solidFill>
              </a:rPr>
              <a:t> </a:t>
            </a:r>
            <a:r>
              <a:rPr lang="en-US" sz="4800" b="1" dirty="0" err="1">
                <a:solidFill>
                  <a:schemeClr val="lt1"/>
                </a:solidFill>
              </a:rPr>
              <a:t>shabo</a:t>
            </a:r>
            <a:r>
              <a:rPr lang="en-US" sz="4800" b="1" dirty="0">
                <a:solidFill>
                  <a:schemeClr val="lt1"/>
                </a:solidFill>
              </a:rPr>
              <a:t> </a:t>
            </a:r>
            <a:r>
              <a:rPr lang="en-US" sz="4800" b="1" dirty="0" err="1">
                <a:solidFill>
                  <a:schemeClr val="lt1"/>
                </a:solidFill>
              </a:rPr>
              <a:t>ruzam</a:t>
            </a:r>
            <a:r>
              <a:rPr lang="en-US" sz="4800" b="1" dirty="0">
                <a:solidFill>
                  <a:schemeClr val="lt1"/>
                </a:solidFill>
              </a:rPr>
              <a:t> to </a:t>
            </a:r>
            <a:r>
              <a:rPr lang="en-US" sz="4800" b="1" dirty="0" err="1">
                <a:solidFill>
                  <a:schemeClr val="lt1"/>
                </a:solidFill>
              </a:rPr>
              <a:t>hasti</a:t>
            </a:r>
            <a:r>
              <a:rPr lang="en-US" sz="4800" b="1" dirty="0">
                <a:solidFill>
                  <a:schemeClr val="lt1"/>
                </a:solidFill>
              </a:rPr>
              <a:t> </a:t>
            </a:r>
            <a:endParaRPr sz="48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 err="1">
                <a:solidFill>
                  <a:schemeClr val="lt1"/>
                </a:solidFill>
              </a:rPr>
              <a:t>Kalame</a:t>
            </a:r>
            <a:r>
              <a:rPr lang="en-US" sz="4800" b="1" dirty="0">
                <a:solidFill>
                  <a:schemeClr val="lt1"/>
                </a:solidFill>
              </a:rPr>
              <a:t> </a:t>
            </a:r>
            <a:r>
              <a:rPr lang="en-US" sz="4800" b="1" dirty="0" err="1">
                <a:solidFill>
                  <a:schemeClr val="lt1"/>
                </a:solidFill>
              </a:rPr>
              <a:t>tost</a:t>
            </a:r>
            <a:r>
              <a:rPr lang="en-US" sz="4800" b="1" dirty="0">
                <a:solidFill>
                  <a:schemeClr val="lt1"/>
                </a:solidFill>
              </a:rPr>
              <a:t> </a:t>
            </a:r>
            <a:r>
              <a:rPr lang="en-US" sz="4800" b="1" dirty="0" err="1">
                <a:solidFill>
                  <a:schemeClr val="lt1"/>
                </a:solidFill>
              </a:rPr>
              <a:t>nejatam</a:t>
            </a:r>
            <a:r>
              <a:rPr lang="en-US" sz="4800" b="1" dirty="0">
                <a:solidFill>
                  <a:schemeClr val="lt1"/>
                </a:solidFill>
              </a:rPr>
              <a:t> </a:t>
            </a:r>
            <a:r>
              <a:rPr lang="en-US" sz="4800" b="1" dirty="0" err="1">
                <a:solidFill>
                  <a:schemeClr val="lt1"/>
                </a:solidFill>
              </a:rPr>
              <a:t>ey</a:t>
            </a:r>
            <a:r>
              <a:rPr lang="en-US" sz="4800" b="1" dirty="0">
                <a:solidFill>
                  <a:schemeClr val="lt1"/>
                </a:solidFill>
              </a:rPr>
              <a:t> </a:t>
            </a:r>
            <a:r>
              <a:rPr lang="en-US" sz="4800" b="1" dirty="0" err="1">
                <a:solidFill>
                  <a:schemeClr val="lt1"/>
                </a:solidFill>
              </a:rPr>
              <a:t>khodavand</a:t>
            </a:r>
            <a:endParaRPr sz="4800" b="1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>
          <a:extLst>
            <a:ext uri="{FF2B5EF4-FFF2-40B4-BE49-F238E27FC236}">
              <a16:creationId xmlns:a16="http://schemas.microsoft.com/office/drawing/2014/main" id="{04B25079-1484-ED59-8355-F93F72E829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>
            <a:extLst>
              <a:ext uri="{FF2B5EF4-FFF2-40B4-BE49-F238E27FC236}">
                <a16:creationId xmlns:a16="http://schemas.microsoft.com/office/drawing/2014/main" id="{9587DE05-D849-BB37-B1C5-A4ED98D2800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028450" y="0"/>
            <a:ext cx="9163500" cy="3016624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60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تسلی</a:t>
            </a:r>
            <a:r>
              <a:rPr lang="en-US" sz="60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0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شب</a:t>
            </a:r>
            <a:r>
              <a:rPr lang="en-US" sz="60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و </a:t>
            </a:r>
            <a:r>
              <a:rPr lang="en-US" sz="60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روزم</a:t>
            </a:r>
            <a:r>
              <a:rPr lang="en-US" sz="60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0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تو</a:t>
            </a:r>
            <a:r>
              <a:rPr lang="en-US" sz="60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0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هستی</a:t>
            </a:r>
            <a:endParaRPr sz="60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spcBef>
                <a:spcPts val="0"/>
              </a:spcBef>
              <a:buSzPts val="1500"/>
              <a:buNone/>
            </a:pPr>
            <a:r>
              <a:rPr lang="en-US" sz="60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کلام</a:t>
            </a:r>
            <a:r>
              <a:rPr lang="en-US" sz="60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0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توست</a:t>
            </a:r>
            <a:r>
              <a:rPr lang="en-US" sz="6000" b="1" cap="none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6000" b="1" cap="none" dirty="0" err="1">
                <a:solidFill>
                  <a:schemeClr val="dk1"/>
                </a:solidFill>
                <a:latin typeface="Arial"/>
                <a:cs typeface="Arial"/>
              </a:rPr>
              <a:t>حیاتم</a:t>
            </a:r>
            <a:r>
              <a:rPr lang="en-US" sz="6000" b="1" cap="none" dirty="0">
                <a:solidFill>
                  <a:schemeClr val="dk1"/>
                </a:solidFill>
                <a:latin typeface="Arial"/>
                <a:cs typeface="Arial"/>
              </a:rPr>
              <a:t> </a:t>
            </a:r>
            <a:r>
              <a:rPr lang="en-US" sz="6000" b="1" cap="none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60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ای</a:t>
            </a:r>
            <a:r>
              <a:rPr lang="en-US" sz="60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0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خداوند</a:t>
            </a:r>
            <a:endParaRPr sz="60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endParaRPr sz="60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">
            <a:extLst>
              <a:ext uri="{FF2B5EF4-FFF2-40B4-BE49-F238E27FC236}">
                <a16:creationId xmlns:a16="http://schemas.microsoft.com/office/drawing/2014/main" id="{3530EB2F-AE3A-F7F4-4AF0-030F15A67CBC}"/>
              </a:ext>
            </a:extLst>
          </p:cNvPr>
          <p:cNvSpPr txBox="1"/>
          <p:nvPr/>
        </p:nvSpPr>
        <p:spPr>
          <a:xfrm>
            <a:off x="1044389" y="3737868"/>
            <a:ext cx="10587884" cy="16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lt1"/>
                </a:solidFill>
              </a:rPr>
              <a:t> </a:t>
            </a:r>
            <a:r>
              <a:rPr lang="en-US" sz="4800" b="1" dirty="0" err="1">
                <a:solidFill>
                  <a:schemeClr val="lt1"/>
                </a:solidFill>
              </a:rPr>
              <a:t>Tasaliye</a:t>
            </a:r>
            <a:r>
              <a:rPr lang="en-US" sz="4800" b="1" dirty="0">
                <a:solidFill>
                  <a:schemeClr val="lt1"/>
                </a:solidFill>
              </a:rPr>
              <a:t> </a:t>
            </a:r>
            <a:r>
              <a:rPr lang="en-US" sz="4800" b="1" dirty="0" err="1">
                <a:solidFill>
                  <a:schemeClr val="lt1"/>
                </a:solidFill>
              </a:rPr>
              <a:t>shabo</a:t>
            </a:r>
            <a:r>
              <a:rPr lang="en-US" sz="4800" b="1" dirty="0">
                <a:solidFill>
                  <a:schemeClr val="lt1"/>
                </a:solidFill>
              </a:rPr>
              <a:t> </a:t>
            </a:r>
            <a:r>
              <a:rPr lang="en-US" sz="4800" b="1" dirty="0" err="1">
                <a:solidFill>
                  <a:schemeClr val="lt1"/>
                </a:solidFill>
              </a:rPr>
              <a:t>ruzam</a:t>
            </a:r>
            <a:r>
              <a:rPr lang="en-US" sz="4800" b="1" dirty="0">
                <a:solidFill>
                  <a:schemeClr val="lt1"/>
                </a:solidFill>
              </a:rPr>
              <a:t> to </a:t>
            </a:r>
            <a:r>
              <a:rPr lang="en-US" sz="4800" b="1" dirty="0" err="1">
                <a:solidFill>
                  <a:schemeClr val="lt1"/>
                </a:solidFill>
              </a:rPr>
              <a:t>hasti</a:t>
            </a:r>
            <a:r>
              <a:rPr lang="en-US" sz="4800" b="1" dirty="0">
                <a:solidFill>
                  <a:schemeClr val="lt1"/>
                </a:solidFill>
              </a:rPr>
              <a:t> </a:t>
            </a:r>
            <a:endParaRPr sz="48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 err="1">
                <a:solidFill>
                  <a:schemeClr val="lt1"/>
                </a:solidFill>
              </a:rPr>
              <a:t>Kalame</a:t>
            </a:r>
            <a:r>
              <a:rPr lang="en-US" sz="4800" b="1" dirty="0">
                <a:solidFill>
                  <a:schemeClr val="lt1"/>
                </a:solidFill>
              </a:rPr>
              <a:t> </a:t>
            </a:r>
            <a:r>
              <a:rPr lang="en-US" sz="4800" b="1" dirty="0" err="1">
                <a:solidFill>
                  <a:schemeClr val="lt1"/>
                </a:solidFill>
              </a:rPr>
              <a:t>tost</a:t>
            </a:r>
            <a:r>
              <a:rPr lang="en-US" sz="4800" b="1" dirty="0">
                <a:solidFill>
                  <a:schemeClr val="lt1"/>
                </a:solidFill>
              </a:rPr>
              <a:t> </a:t>
            </a:r>
            <a:r>
              <a:rPr lang="en-US" sz="4800" b="1" dirty="0" err="1">
                <a:solidFill>
                  <a:schemeClr val="lt1"/>
                </a:solidFill>
              </a:rPr>
              <a:t>hayatam</a:t>
            </a:r>
            <a:r>
              <a:rPr lang="en-US" sz="4800" b="1" dirty="0">
                <a:solidFill>
                  <a:schemeClr val="lt1"/>
                </a:solidFill>
              </a:rPr>
              <a:t> </a:t>
            </a:r>
            <a:r>
              <a:rPr lang="en-US" sz="4800" b="1" dirty="0" err="1">
                <a:solidFill>
                  <a:schemeClr val="lt1"/>
                </a:solidFill>
              </a:rPr>
              <a:t>ey</a:t>
            </a:r>
            <a:r>
              <a:rPr lang="en-US" sz="4800" b="1" dirty="0">
                <a:solidFill>
                  <a:schemeClr val="lt1"/>
                </a:solidFill>
              </a:rPr>
              <a:t> </a:t>
            </a:r>
            <a:r>
              <a:rPr lang="en-US" sz="4800" b="1" dirty="0" err="1">
                <a:solidFill>
                  <a:schemeClr val="lt1"/>
                </a:solidFill>
              </a:rPr>
              <a:t>khodavand</a:t>
            </a:r>
            <a:endParaRPr sz="4800" b="1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411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"/>
          <p:cNvSpPr txBox="1">
            <a:spLocks noGrp="1"/>
          </p:cNvSpPr>
          <p:nvPr>
            <p:ph type="body" idx="1"/>
          </p:nvPr>
        </p:nvSpPr>
        <p:spPr>
          <a:xfrm>
            <a:off x="2349450" y="0"/>
            <a:ext cx="9842400" cy="38175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rPr lang="en-US" sz="60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می خوانیم نامت را</a:t>
            </a:r>
            <a:endParaRPr sz="60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60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می خوانیم نامت را</a:t>
            </a:r>
            <a:endParaRPr sz="60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rPr lang="en-US" sz="60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نـام  قـدوس  تـوست</a:t>
            </a:r>
            <a:endParaRPr sz="60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rPr lang="en-US" sz="60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سـپـر  و  پــنــاه  مــا</a:t>
            </a:r>
            <a:endParaRPr/>
          </a:p>
        </p:txBody>
      </p:sp>
      <p:sp>
        <p:nvSpPr>
          <p:cNvPr id="165" name="Google Shape;165;p7"/>
          <p:cNvSpPr txBox="1"/>
          <p:nvPr/>
        </p:nvSpPr>
        <p:spPr>
          <a:xfrm>
            <a:off x="5851900" y="4134775"/>
            <a:ext cx="5840700" cy="31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err="1">
                <a:solidFill>
                  <a:schemeClr val="lt1"/>
                </a:solidFill>
              </a:rPr>
              <a:t>Mikhanim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namat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ra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Mikhanim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namat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ra</a:t>
            </a:r>
            <a:endParaRPr sz="38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>
                <a:solidFill>
                  <a:schemeClr val="lt1"/>
                </a:solidFill>
              </a:rPr>
              <a:t>Name </a:t>
            </a:r>
            <a:r>
              <a:rPr lang="en-US" sz="3800" b="1" dirty="0" err="1">
                <a:solidFill>
                  <a:schemeClr val="lt1"/>
                </a:solidFill>
              </a:rPr>
              <a:t>ghoduse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tost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endParaRPr sz="38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err="1">
                <a:solidFill>
                  <a:schemeClr val="lt1"/>
                </a:solidFill>
              </a:rPr>
              <a:t>Separo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panahe</a:t>
            </a:r>
            <a:r>
              <a:rPr lang="en-US" sz="3800" b="1" dirty="0">
                <a:solidFill>
                  <a:schemeClr val="lt1"/>
                </a:solidFill>
              </a:rPr>
              <a:t> ma</a:t>
            </a:r>
            <a:endParaRPr sz="38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b="1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704d1739da_0_9"/>
          <p:cNvSpPr txBox="1">
            <a:spLocks noGrp="1"/>
          </p:cNvSpPr>
          <p:nvPr>
            <p:ph type="body" idx="1"/>
          </p:nvPr>
        </p:nvSpPr>
        <p:spPr>
          <a:xfrm>
            <a:off x="2403775" y="-19250"/>
            <a:ext cx="9788100" cy="38367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59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ســتـایـیم  نـامـت  را</a:t>
            </a:r>
            <a:endParaRPr sz="62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59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ســتـایـیم  نـامـت  را</a:t>
            </a:r>
            <a:endParaRPr sz="59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59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نـام  قـدوس  تـوست</a:t>
            </a:r>
            <a:endParaRPr sz="59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59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سـپـر  و  پــنــاه  مــا</a:t>
            </a:r>
            <a:endParaRPr sz="63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g2704d1739da_0_9"/>
          <p:cNvSpPr txBox="1"/>
          <p:nvPr/>
        </p:nvSpPr>
        <p:spPr>
          <a:xfrm>
            <a:off x="5143925" y="4237025"/>
            <a:ext cx="6548700" cy="30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err="1">
                <a:solidFill>
                  <a:schemeClr val="lt1"/>
                </a:solidFill>
              </a:rPr>
              <a:t>Setayid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namash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ra</a:t>
            </a:r>
            <a:endParaRPr sz="38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err="1">
                <a:solidFill>
                  <a:schemeClr val="lt1"/>
                </a:solidFill>
              </a:rPr>
              <a:t>Setayid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namash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ra</a:t>
            </a:r>
            <a:endParaRPr sz="3800" b="1" dirty="0">
              <a:solidFill>
                <a:schemeClr val="lt1"/>
              </a:solidFill>
            </a:endParaRPr>
          </a:p>
          <a:p>
            <a:pPr lvl="0"/>
            <a:r>
              <a:rPr lang="en-US" sz="3800" b="1" dirty="0">
                <a:solidFill>
                  <a:schemeClr val="lt1"/>
                </a:solidFill>
              </a:rPr>
              <a:t>Name </a:t>
            </a:r>
            <a:r>
              <a:rPr lang="en-US" sz="3800" b="1" dirty="0" err="1">
                <a:solidFill>
                  <a:schemeClr val="lt1"/>
                </a:solidFill>
              </a:rPr>
              <a:t>ghoduse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tost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</a:p>
          <a:p>
            <a:pPr lvl="0"/>
            <a:r>
              <a:rPr lang="en-US" sz="3800" b="1" dirty="0" err="1">
                <a:solidFill>
                  <a:schemeClr val="lt1"/>
                </a:solidFill>
              </a:rPr>
              <a:t>Separo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panahe</a:t>
            </a:r>
            <a:r>
              <a:rPr lang="en-US" sz="3800" b="1" dirty="0">
                <a:solidFill>
                  <a:schemeClr val="lt1"/>
                </a:solidFill>
              </a:rPr>
              <a:t> ma</a:t>
            </a:r>
            <a:endParaRPr sz="38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00" b="1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>
          <a:extLst>
            <a:ext uri="{FF2B5EF4-FFF2-40B4-BE49-F238E27FC236}">
              <a16:creationId xmlns:a16="http://schemas.microsoft.com/office/drawing/2014/main" id="{92BE30DE-A0D6-4AEA-E452-9D9382CE6F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">
            <a:extLst>
              <a:ext uri="{FF2B5EF4-FFF2-40B4-BE49-F238E27FC236}">
                <a16:creationId xmlns:a16="http://schemas.microsoft.com/office/drawing/2014/main" id="{C18ABCBE-9008-1497-AC72-B6B26D07A8E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349450" y="0"/>
            <a:ext cx="9842400" cy="38175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rPr lang="en-US" sz="60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می خوانیم نامت را</a:t>
            </a:r>
            <a:endParaRPr sz="60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60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می خوانیم نامت را</a:t>
            </a:r>
            <a:endParaRPr sz="60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rPr lang="en-US" sz="60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نـام  قـدوس  تـوست</a:t>
            </a:r>
            <a:endParaRPr sz="60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rPr lang="en-US" sz="60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سـپـر  و  پــنــاه  مــا</a:t>
            </a:r>
            <a:endParaRPr/>
          </a:p>
        </p:txBody>
      </p:sp>
      <p:sp>
        <p:nvSpPr>
          <p:cNvPr id="165" name="Google Shape;165;p7">
            <a:extLst>
              <a:ext uri="{FF2B5EF4-FFF2-40B4-BE49-F238E27FC236}">
                <a16:creationId xmlns:a16="http://schemas.microsoft.com/office/drawing/2014/main" id="{EE45A332-9BE5-ED29-3711-AB02FBE3670F}"/>
              </a:ext>
            </a:extLst>
          </p:cNvPr>
          <p:cNvSpPr txBox="1"/>
          <p:nvPr/>
        </p:nvSpPr>
        <p:spPr>
          <a:xfrm>
            <a:off x="5851900" y="4134775"/>
            <a:ext cx="5840700" cy="31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err="1">
                <a:solidFill>
                  <a:schemeClr val="lt1"/>
                </a:solidFill>
              </a:rPr>
              <a:t>Mikhanim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namat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ra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Mikhanim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namat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ra</a:t>
            </a:r>
            <a:endParaRPr sz="38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>
                <a:solidFill>
                  <a:schemeClr val="lt1"/>
                </a:solidFill>
              </a:rPr>
              <a:t>Name </a:t>
            </a:r>
            <a:r>
              <a:rPr lang="en-US" sz="3800" b="1" dirty="0" err="1">
                <a:solidFill>
                  <a:schemeClr val="lt1"/>
                </a:solidFill>
              </a:rPr>
              <a:t>ghoduse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tost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endParaRPr sz="38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err="1">
                <a:solidFill>
                  <a:schemeClr val="lt1"/>
                </a:solidFill>
              </a:rPr>
              <a:t>Separo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panahe</a:t>
            </a:r>
            <a:r>
              <a:rPr lang="en-US" sz="3800" b="1" dirty="0">
                <a:solidFill>
                  <a:schemeClr val="lt1"/>
                </a:solidFill>
              </a:rPr>
              <a:t> ma</a:t>
            </a:r>
            <a:endParaRPr sz="38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 b="1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43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>
          <a:extLst>
            <a:ext uri="{FF2B5EF4-FFF2-40B4-BE49-F238E27FC236}">
              <a16:creationId xmlns:a16="http://schemas.microsoft.com/office/drawing/2014/main" id="{DC38F170-0F04-301E-1A37-CB2FCF8B2D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704d1739da_0_9">
            <a:extLst>
              <a:ext uri="{FF2B5EF4-FFF2-40B4-BE49-F238E27FC236}">
                <a16:creationId xmlns:a16="http://schemas.microsoft.com/office/drawing/2014/main" id="{1A0A80C5-94FA-D761-4A6F-0FA18D4D30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403775" y="-19250"/>
            <a:ext cx="9788100" cy="38367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59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ســتـایـیم  نـامـت  را</a:t>
            </a:r>
            <a:endParaRPr sz="62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59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ســتـایـیم  نـامـت  را</a:t>
            </a:r>
            <a:endParaRPr sz="59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59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نـام  قـدوس  تـوست</a:t>
            </a:r>
            <a:endParaRPr sz="59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59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سـپـر  و  پــنــاه  مــا</a:t>
            </a:r>
            <a:endParaRPr sz="63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g2704d1739da_0_9">
            <a:extLst>
              <a:ext uri="{FF2B5EF4-FFF2-40B4-BE49-F238E27FC236}">
                <a16:creationId xmlns:a16="http://schemas.microsoft.com/office/drawing/2014/main" id="{FE149217-9781-E223-ADB9-E067AD44186E}"/>
              </a:ext>
            </a:extLst>
          </p:cNvPr>
          <p:cNvSpPr txBox="1"/>
          <p:nvPr/>
        </p:nvSpPr>
        <p:spPr>
          <a:xfrm>
            <a:off x="5143925" y="4237025"/>
            <a:ext cx="6548700" cy="30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err="1">
                <a:solidFill>
                  <a:schemeClr val="lt1"/>
                </a:solidFill>
              </a:rPr>
              <a:t>Setayid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namash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ra</a:t>
            </a:r>
            <a:endParaRPr sz="38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err="1">
                <a:solidFill>
                  <a:schemeClr val="lt1"/>
                </a:solidFill>
              </a:rPr>
              <a:t>Setayid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namash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ra</a:t>
            </a:r>
            <a:endParaRPr sz="3800" b="1" dirty="0">
              <a:solidFill>
                <a:schemeClr val="lt1"/>
              </a:solidFill>
            </a:endParaRPr>
          </a:p>
          <a:p>
            <a:pPr lvl="0"/>
            <a:r>
              <a:rPr lang="en-US" sz="3800" b="1" dirty="0">
                <a:solidFill>
                  <a:schemeClr val="lt1"/>
                </a:solidFill>
              </a:rPr>
              <a:t>Name </a:t>
            </a:r>
            <a:r>
              <a:rPr lang="en-US" sz="3800" b="1" dirty="0" err="1">
                <a:solidFill>
                  <a:schemeClr val="lt1"/>
                </a:solidFill>
              </a:rPr>
              <a:t>ghoduse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tost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</a:p>
          <a:p>
            <a:pPr lvl="0"/>
            <a:r>
              <a:rPr lang="en-US" sz="3800" b="1" dirty="0" err="1">
                <a:solidFill>
                  <a:schemeClr val="lt1"/>
                </a:solidFill>
              </a:rPr>
              <a:t>Separo</a:t>
            </a:r>
            <a:r>
              <a:rPr lang="en-US" sz="3800" b="1" dirty="0">
                <a:solidFill>
                  <a:schemeClr val="lt1"/>
                </a:solidFill>
              </a:rPr>
              <a:t> </a:t>
            </a:r>
            <a:r>
              <a:rPr lang="en-US" sz="3800" b="1" dirty="0" err="1">
                <a:solidFill>
                  <a:schemeClr val="lt1"/>
                </a:solidFill>
              </a:rPr>
              <a:t>panahe</a:t>
            </a:r>
            <a:r>
              <a:rPr lang="en-US" sz="3800" b="1" dirty="0">
                <a:solidFill>
                  <a:schemeClr val="lt1"/>
                </a:solidFill>
              </a:rPr>
              <a:t> ma</a:t>
            </a:r>
            <a:endParaRPr sz="38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00" b="1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861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>
          <a:extLst>
            <a:ext uri="{FF2B5EF4-FFF2-40B4-BE49-F238E27FC236}">
              <a16:creationId xmlns:a16="http://schemas.microsoft.com/office/drawing/2014/main" id="{7576B7E6-95A3-91B7-44C5-C1FAF23C51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6143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"/>
          <p:cNvSpPr txBox="1">
            <a:spLocks noGrp="1"/>
          </p:cNvSpPr>
          <p:nvPr>
            <p:ph type="subTitle" idx="1"/>
          </p:nvPr>
        </p:nvSpPr>
        <p:spPr>
          <a:xfrm>
            <a:off x="0" y="-9625"/>
            <a:ext cx="12192000" cy="38544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6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پیروزیم  با  نام  خداوند</a:t>
            </a:r>
            <a:endParaRPr sz="55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rPr lang="en-US" sz="5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فیض  او  همراه  ماست</a:t>
            </a:r>
            <a:endParaRPr sz="55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rPr lang="en-US" sz="5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محبت  خداوند  ما</a:t>
            </a:r>
            <a:endParaRPr sz="55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rPr lang="en-US" sz="5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همواره  در  قلب  ماست </a:t>
            </a:r>
            <a:endParaRPr sz="1600"/>
          </a:p>
        </p:txBody>
      </p:sp>
      <p:sp>
        <p:nvSpPr>
          <p:cNvPr id="134" name="Google Shape;134;p2"/>
          <p:cNvSpPr/>
          <p:nvPr/>
        </p:nvSpPr>
        <p:spPr>
          <a:xfrm>
            <a:off x="6003634" y="697483"/>
            <a:ext cx="184730" cy="1184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</a:pPr>
            <a:endParaRPr sz="54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"/>
          <p:cNvSpPr txBox="1"/>
          <p:nvPr/>
        </p:nvSpPr>
        <p:spPr>
          <a:xfrm>
            <a:off x="5143925" y="4237025"/>
            <a:ext cx="6548700" cy="23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>
                <a:solidFill>
                  <a:schemeClr val="lt1"/>
                </a:solidFill>
              </a:rPr>
              <a:t>Piruzim ba name khodavand    Feyze ou hamrahe mast</a:t>
            </a:r>
            <a:endParaRPr sz="35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>
                <a:solidFill>
                  <a:schemeClr val="lt1"/>
                </a:solidFill>
              </a:rPr>
              <a:t>Mohabate khodavande ma    Hamvare dar ghalbe mast</a:t>
            </a:r>
            <a:endParaRPr sz="3500"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"/>
          <p:cNvSpPr txBox="1">
            <a:spLocks noGrp="1"/>
          </p:cNvSpPr>
          <p:nvPr>
            <p:ph type="subTitle" idx="1"/>
          </p:nvPr>
        </p:nvSpPr>
        <p:spPr>
          <a:xfrm>
            <a:off x="665500" y="-9625"/>
            <a:ext cx="11491200" cy="37593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72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5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روح  قدوس  خداوندم</a:t>
            </a:r>
            <a:endParaRPr sz="55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55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ریخته  شد  در قلب  ما</a:t>
            </a:r>
            <a:endParaRPr sz="55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55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از حضورش هدایت  شویم</a:t>
            </a:r>
            <a:endParaRPr sz="55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55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روح  اوست  حامی  ما</a:t>
            </a:r>
            <a:endParaRPr sz="72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3"/>
          <p:cNvSpPr txBox="1"/>
          <p:nvPr/>
        </p:nvSpPr>
        <p:spPr>
          <a:xfrm>
            <a:off x="5143925" y="4237025"/>
            <a:ext cx="6548700" cy="23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>
                <a:solidFill>
                  <a:schemeClr val="lt1"/>
                </a:solidFill>
              </a:rPr>
              <a:t>Ruhe ghoduse khodavandam </a:t>
            </a:r>
            <a:endParaRPr sz="35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>
                <a:solidFill>
                  <a:schemeClr val="lt1"/>
                </a:solidFill>
              </a:rPr>
              <a:t>Rikhte shod dar ghalbe ma</a:t>
            </a:r>
            <a:endParaRPr sz="35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>
                <a:solidFill>
                  <a:schemeClr val="lt1"/>
                </a:solidFill>
              </a:rPr>
              <a:t>Az hozurash hedayat shavim </a:t>
            </a:r>
            <a:endParaRPr sz="35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>
                <a:solidFill>
                  <a:schemeClr val="lt1"/>
                </a:solidFill>
              </a:rPr>
              <a:t>Ruhe oust hamiye ma</a:t>
            </a:r>
            <a:endParaRPr sz="3500"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"/>
          <p:cNvSpPr txBox="1">
            <a:spLocks noGrp="1"/>
          </p:cNvSpPr>
          <p:nvPr>
            <p:ph type="body" idx="1"/>
          </p:nvPr>
        </p:nvSpPr>
        <p:spPr>
          <a:xfrm>
            <a:off x="2403775" y="-19250"/>
            <a:ext cx="9788100" cy="38367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buClr>
                <a:srgbClr val="000000"/>
              </a:buClr>
              <a:buSzPts val="1800"/>
              <a:buNone/>
            </a:pP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ar-AE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ستایید نامش را</a:t>
            </a:r>
            <a:endParaRPr lang="en-CA" sz="59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spcBef>
                <a:spcPts val="0"/>
              </a:spcBef>
              <a:buClr>
                <a:srgbClr val="000000"/>
              </a:buClr>
              <a:buSzPts val="1800"/>
              <a:buNone/>
            </a:pP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ar-AE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ستایید نامش را</a:t>
            </a:r>
            <a:endParaRPr lang="en-CA" sz="59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spcBef>
                <a:spcPts val="0"/>
              </a:spcBef>
              <a:buClr>
                <a:srgbClr val="000000"/>
              </a:buClr>
              <a:buSzPts val="1800"/>
              <a:buNone/>
            </a:pP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نـام</a:t>
            </a: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cs typeface="Arial"/>
                <a:sym typeface="Arial"/>
              </a:rPr>
              <a:t>قـدوس</a:t>
            </a:r>
            <a:r>
              <a:rPr lang="en-US" sz="5900" b="1" cap="none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  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cs typeface="Arial"/>
              </a:rPr>
              <a:t>اوست</a:t>
            </a:r>
            <a:endParaRPr sz="5900" b="1" cap="none" dirty="0">
              <a:solidFill>
                <a:schemeClr val="dk1"/>
              </a:solidFill>
              <a:latin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سـپـر</a:t>
            </a: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و  پــنــ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اه</a:t>
            </a: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مــا</a:t>
            </a:r>
            <a:endParaRPr sz="63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4"/>
          <p:cNvSpPr txBox="1"/>
          <p:nvPr/>
        </p:nvSpPr>
        <p:spPr>
          <a:xfrm>
            <a:off x="5143925" y="4237025"/>
            <a:ext cx="6548700" cy="30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Setayid namash ra</a:t>
            </a:r>
            <a:endParaRPr sz="38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Setayid namash ra</a:t>
            </a:r>
            <a:endParaRPr sz="38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Name ghoduse ust</a:t>
            </a:r>
            <a:endParaRPr sz="38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Separo panahe ma</a:t>
            </a:r>
            <a:endParaRPr sz="38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00"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>
          <a:extLst>
            <a:ext uri="{FF2B5EF4-FFF2-40B4-BE49-F238E27FC236}">
              <a16:creationId xmlns:a16="http://schemas.microsoft.com/office/drawing/2014/main" id="{1F90967A-0471-ACF5-F8A9-9C08DE936B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">
            <a:extLst>
              <a:ext uri="{FF2B5EF4-FFF2-40B4-BE49-F238E27FC236}">
                <a16:creationId xmlns:a16="http://schemas.microsoft.com/office/drawing/2014/main" id="{2690695F-9EC6-744A-4DE7-F26A5536D6A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403775" y="-19250"/>
            <a:ext cx="9788100" cy="38367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buClr>
                <a:srgbClr val="000000"/>
              </a:buClr>
              <a:buSzPts val="1800"/>
              <a:buNone/>
            </a:pP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ar-AE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ستایید نامش را</a:t>
            </a:r>
            <a:endParaRPr lang="en-CA" sz="59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spcBef>
                <a:spcPts val="0"/>
              </a:spcBef>
              <a:buClr>
                <a:srgbClr val="000000"/>
              </a:buClr>
              <a:buSzPts val="1800"/>
              <a:buNone/>
            </a:pP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ar-AE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ستایید نامش را</a:t>
            </a:r>
            <a:endParaRPr lang="en-CA" sz="59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spcBef>
                <a:spcPts val="0"/>
              </a:spcBef>
              <a:buClr>
                <a:srgbClr val="000000"/>
              </a:buClr>
              <a:buSzPts val="1800"/>
              <a:buNone/>
            </a:pP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نـام</a:t>
            </a: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cs typeface="Arial"/>
                <a:sym typeface="Arial"/>
              </a:rPr>
              <a:t>قـدوس</a:t>
            </a:r>
            <a:r>
              <a:rPr lang="en-US" sz="5900" b="1" cap="none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  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cs typeface="Arial"/>
              </a:rPr>
              <a:t>اوست</a:t>
            </a:r>
            <a:endParaRPr sz="5900" b="1" cap="none" dirty="0">
              <a:solidFill>
                <a:schemeClr val="dk1"/>
              </a:solidFill>
              <a:latin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سـپـر</a:t>
            </a: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و  پــنــ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اه</a:t>
            </a: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مــا</a:t>
            </a:r>
            <a:endParaRPr sz="63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4">
            <a:extLst>
              <a:ext uri="{FF2B5EF4-FFF2-40B4-BE49-F238E27FC236}">
                <a16:creationId xmlns:a16="http://schemas.microsoft.com/office/drawing/2014/main" id="{7098A3AD-1122-3C93-6ABB-319D3C8B45A1}"/>
              </a:ext>
            </a:extLst>
          </p:cNvPr>
          <p:cNvSpPr txBox="1"/>
          <p:nvPr/>
        </p:nvSpPr>
        <p:spPr>
          <a:xfrm>
            <a:off x="5143925" y="4237025"/>
            <a:ext cx="6548700" cy="30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Setayid namash ra</a:t>
            </a:r>
            <a:endParaRPr sz="38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Setayid namash ra</a:t>
            </a:r>
            <a:endParaRPr sz="38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Name ghoduse ust</a:t>
            </a:r>
            <a:endParaRPr sz="38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Separo panahe ma</a:t>
            </a:r>
            <a:endParaRPr sz="38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00" b="1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109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>
          <a:extLst>
            <a:ext uri="{FF2B5EF4-FFF2-40B4-BE49-F238E27FC236}">
              <a16:creationId xmlns:a16="http://schemas.microsoft.com/office/drawing/2014/main" id="{6B0A0245-6192-3404-0711-70DD8867F6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">
            <a:extLst>
              <a:ext uri="{FF2B5EF4-FFF2-40B4-BE49-F238E27FC236}">
                <a16:creationId xmlns:a16="http://schemas.microsoft.com/office/drawing/2014/main" id="{0C9ED427-E5A0-E69E-04F2-6E92824F91F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0" y="-9625"/>
            <a:ext cx="12192000" cy="38544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6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پیروزیم  با  نام  خداوند</a:t>
            </a:r>
            <a:endParaRPr sz="55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rPr lang="en-US" sz="5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فیض  او  همراه  ماست</a:t>
            </a:r>
            <a:endParaRPr sz="55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rPr lang="en-US" sz="5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محبت  خداوند  ما</a:t>
            </a:r>
            <a:endParaRPr sz="55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rPr lang="en-US" sz="5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همواره  در  قلب  ماست </a:t>
            </a:r>
            <a:endParaRPr sz="1600"/>
          </a:p>
        </p:txBody>
      </p:sp>
      <p:sp>
        <p:nvSpPr>
          <p:cNvPr id="134" name="Google Shape;134;p2">
            <a:extLst>
              <a:ext uri="{FF2B5EF4-FFF2-40B4-BE49-F238E27FC236}">
                <a16:creationId xmlns:a16="http://schemas.microsoft.com/office/drawing/2014/main" id="{C8875C9B-3397-63CC-FB9D-144F6FD09ED2}"/>
              </a:ext>
            </a:extLst>
          </p:cNvPr>
          <p:cNvSpPr/>
          <p:nvPr/>
        </p:nvSpPr>
        <p:spPr>
          <a:xfrm>
            <a:off x="6003634" y="697483"/>
            <a:ext cx="184730" cy="1184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</a:pPr>
            <a:endParaRPr sz="54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">
            <a:extLst>
              <a:ext uri="{FF2B5EF4-FFF2-40B4-BE49-F238E27FC236}">
                <a16:creationId xmlns:a16="http://schemas.microsoft.com/office/drawing/2014/main" id="{293FCC7F-88EB-506B-CDE3-6C5F3EEFEAB6}"/>
              </a:ext>
            </a:extLst>
          </p:cNvPr>
          <p:cNvSpPr txBox="1"/>
          <p:nvPr/>
        </p:nvSpPr>
        <p:spPr>
          <a:xfrm>
            <a:off x="5143925" y="4237025"/>
            <a:ext cx="6548700" cy="23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>
                <a:solidFill>
                  <a:schemeClr val="lt1"/>
                </a:solidFill>
              </a:rPr>
              <a:t>Piruzim ba name khodavand    Feyze ou hamrahe mast</a:t>
            </a:r>
            <a:endParaRPr sz="35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>
                <a:solidFill>
                  <a:schemeClr val="lt1"/>
                </a:solidFill>
              </a:rPr>
              <a:t>Mohabate khodavande ma    Hamvare dar ghalbe mast</a:t>
            </a:r>
            <a:endParaRPr sz="3500" b="1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968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>
          <a:extLst>
            <a:ext uri="{FF2B5EF4-FFF2-40B4-BE49-F238E27FC236}">
              <a16:creationId xmlns:a16="http://schemas.microsoft.com/office/drawing/2014/main" id="{B9AA06E0-A6F5-6FF8-4B62-7CF4BB9B25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">
            <a:extLst>
              <a:ext uri="{FF2B5EF4-FFF2-40B4-BE49-F238E27FC236}">
                <a16:creationId xmlns:a16="http://schemas.microsoft.com/office/drawing/2014/main" id="{854D8542-F7D8-AA8F-24EC-69373BFB66E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65500" y="-9625"/>
            <a:ext cx="11491200" cy="37593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72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5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روح  قدوس  خداوندم</a:t>
            </a:r>
            <a:endParaRPr sz="55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55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ریخته  شد  در قلب  ما</a:t>
            </a:r>
            <a:endParaRPr sz="55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55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از حضورش هدایت  شویم</a:t>
            </a:r>
            <a:endParaRPr sz="55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-US" sz="5500" b="1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روح  اوست  حامی  ما</a:t>
            </a:r>
            <a:endParaRPr sz="7200" b="1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3">
            <a:extLst>
              <a:ext uri="{FF2B5EF4-FFF2-40B4-BE49-F238E27FC236}">
                <a16:creationId xmlns:a16="http://schemas.microsoft.com/office/drawing/2014/main" id="{98675657-9814-21CA-C858-317A771A71EC}"/>
              </a:ext>
            </a:extLst>
          </p:cNvPr>
          <p:cNvSpPr txBox="1"/>
          <p:nvPr/>
        </p:nvSpPr>
        <p:spPr>
          <a:xfrm>
            <a:off x="5143925" y="4237025"/>
            <a:ext cx="6548700" cy="23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>
                <a:solidFill>
                  <a:schemeClr val="lt1"/>
                </a:solidFill>
              </a:rPr>
              <a:t>Ruhe ghoduse khodavandam </a:t>
            </a:r>
            <a:endParaRPr sz="35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>
                <a:solidFill>
                  <a:schemeClr val="lt1"/>
                </a:solidFill>
              </a:rPr>
              <a:t>Rikhte shod dar ghalbe ma</a:t>
            </a:r>
            <a:endParaRPr sz="35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>
                <a:solidFill>
                  <a:schemeClr val="lt1"/>
                </a:solidFill>
              </a:rPr>
              <a:t>Az hozurash hedayat shavim </a:t>
            </a:r>
            <a:endParaRPr sz="35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>
                <a:solidFill>
                  <a:schemeClr val="lt1"/>
                </a:solidFill>
              </a:rPr>
              <a:t>Ruhe oust hamiye ma</a:t>
            </a:r>
            <a:endParaRPr sz="3500" b="1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595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>
          <a:extLst>
            <a:ext uri="{FF2B5EF4-FFF2-40B4-BE49-F238E27FC236}">
              <a16:creationId xmlns:a16="http://schemas.microsoft.com/office/drawing/2014/main" id="{595A48CF-C6D9-3B01-F553-D05F6F9DA1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">
            <a:extLst>
              <a:ext uri="{FF2B5EF4-FFF2-40B4-BE49-F238E27FC236}">
                <a16:creationId xmlns:a16="http://schemas.microsoft.com/office/drawing/2014/main" id="{BB88BCCC-164E-4338-F287-3CC48430F62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403775" y="-19250"/>
            <a:ext cx="9788100" cy="38367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buClr>
                <a:srgbClr val="000000"/>
              </a:buClr>
              <a:buSzPts val="1800"/>
              <a:buNone/>
            </a:pP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ar-AE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ستایید نامش را</a:t>
            </a:r>
            <a:endParaRPr lang="en-CA" sz="59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spcBef>
                <a:spcPts val="0"/>
              </a:spcBef>
              <a:buClr>
                <a:srgbClr val="000000"/>
              </a:buClr>
              <a:buSzPts val="1800"/>
              <a:buNone/>
            </a:pP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ar-AE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ستایید نامش را</a:t>
            </a:r>
            <a:endParaRPr lang="en-CA" sz="59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spcBef>
                <a:spcPts val="0"/>
              </a:spcBef>
              <a:buClr>
                <a:srgbClr val="000000"/>
              </a:buClr>
              <a:buSzPts val="1800"/>
              <a:buNone/>
            </a:pP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نـام</a:t>
            </a: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cs typeface="Arial"/>
                <a:sym typeface="Arial"/>
              </a:rPr>
              <a:t>قـدوس</a:t>
            </a:r>
            <a:r>
              <a:rPr lang="en-US" sz="5900" b="1" cap="none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  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cs typeface="Arial"/>
              </a:rPr>
              <a:t>اوست</a:t>
            </a:r>
            <a:endParaRPr sz="5900" b="1" cap="none" dirty="0">
              <a:solidFill>
                <a:schemeClr val="dk1"/>
              </a:solidFill>
              <a:latin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سـپـر</a:t>
            </a: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و  پــنــ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اه</a:t>
            </a: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مــا</a:t>
            </a:r>
            <a:endParaRPr sz="63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4">
            <a:extLst>
              <a:ext uri="{FF2B5EF4-FFF2-40B4-BE49-F238E27FC236}">
                <a16:creationId xmlns:a16="http://schemas.microsoft.com/office/drawing/2014/main" id="{C2660B3B-4C76-23DF-FCC6-CDCC1302DA6E}"/>
              </a:ext>
            </a:extLst>
          </p:cNvPr>
          <p:cNvSpPr txBox="1"/>
          <p:nvPr/>
        </p:nvSpPr>
        <p:spPr>
          <a:xfrm>
            <a:off x="5143925" y="4237025"/>
            <a:ext cx="6548700" cy="30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Setayid namash ra</a:t>
            </a:r>
            <a:endParaRPr sz="38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Setayid namash ra</a:t>
            </a:r>
            <a:endParaRPr sz="38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Name ghoduse ust</a:t>
            </a:r>
            <a:endParaRPr sz="38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Separo panahe ma</a:t>
            </a:r>
            <a:endParaRPr sz="38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00" b="1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161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>
          <a:extLst>
            <a:ext uri="{FF2B5EF4-FFF2-40B4-BE49-F238E27FC236}">
              <a16:creationId xmlns:a16="http://schemas.microsoft.com/office/drawing/2014/main" id="{83A1C98E-66DB-2D60-3919-753AF9BEC4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">
            <a:extLst>
              <a:ext uri="{FF2B5EF4-FFF2-40B4-BE49-F238E27FC236}">
                <a16:creationId xmlns:a16="http://schemas.microsoft.com/office/drawing/2014/main" id="{73640086-BD1B-B07D-A0A9-9C32E5F4BE1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403775" y="-19250"/>
            <a:ext cx="9788100" cy="38367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buClr>
                <a:srgbClr val="000000"/>
              </a:buClr>
              <a:buSzPts val="1800"/>
              <a:buNone/>
            </a:pP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ar-AE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ستایید نامش را</a:t>
            </a:r>
            <a:endParaRPr lang="en-CA" sz="59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spcBef>
                <a:spcPts val="0"/>
              </a:spcBef>
              <a:buClr>
                <a:srgbClr val="000000"/>
              </a:buClr>
              <a:buSzPts val="1800"/>
              <a:buNone/>
            </a:pP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ar-AE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ستایید نامش را</a:t>
            </a:r>
            <a:endParaRPr lang="en-CA" sz="59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spcBef>
                <a:spcPts val="0"/>
              </a:spcBef>
              <a:buClr>
                <a:srgbClr val="000000"/>
              </a:buClr>
              <a:buSzPts val="1800"/>
              <a:buNone/>
            </a:pP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نـام</a:t>
            </a: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cs typeface="Arial"/>
                <a:sym typeface="Arial"/>
              </a:rPr>
              <a:t>قـدوس</a:t>
            </a:r>
            <a:r>
              <a:rPr lang="en-US" sz="5900" b="1" cap="none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  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cs typeface="Arial"/>
              </a:rPr>
              <a:t>اوست</a:t>
            </a:r>
            <a:endParaRPr sz="5900" b="1" cap="none" dirty="0">
              <a:solidFill>
                <a:schemeClr val="dk1"/>
              </a:solidFill>
              <a:latin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سـپـر</a:t>
            </a: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و  پــنــ</a:t>
            </a:r>
            <a:r>
              <a:rPr lang="en-US" sz="5900" b="1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اه</a:t>
            </a:r>
            <a:r>
              <a:rPr lang="en-US" sz="5900" b="1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مــا</a:t>
            </a:r>
            <a:endParaRPr sz="6300" b="1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4">
            <a:extLst>
              <a:ext uri="{FF2B5EF4-FFF2-40B4-BE49-F238E27FC236}">
                <a16:creationId xmlns:a16="http://schemas.microsoft.com/office/drawing/2014/main" id="{18328D0E-6222-9017-D402-3E18A538E595}"/>
              </a:ext>
            </a:extLst>
          </p:cNvPr>
          <p:cNvSpPr txBox="1"/>
          <p:nvPr/>
        </p:nvSpPr>
        <p:spPr>
          <a:xfrm>
            <a:off x="5143925" y="4237025"/>
            <a:ext cx="6548700" cy="30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Setayid namash ra</a:t>
            </a:r>
            <a:endParaRPr sz="38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Setayid namash ra</a:t>
            </a:r>
            <a:endParaRPr sz="38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Name ghoduse ust</a:t>
            </a:r>
            <a:endParaRPr sz="38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</a:rPr>
              <a:t>Separo panahe ma</a:t>
            </a:r>
            <a:endParaRPr sz="38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00" b="1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85041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</Words>
  <Application>Microsoft Office PowerPoint</Application>
  <PresentationFormat>Widescreen</PresentationFormat>
  <Paragraphs>107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Century Gothic</vt:lpstr>
      <vt:lpstr>Mesh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Kamil Hooseini</dc:creator>
  <cp:lastModifiedBy>Arya Ghorbany</cp:lastModifiedBy>
  <cp:revision>1</cp:revision>
  <dcterms:modified xsi:type="dcterms:W3CDTF">2025-06-27T18:22:38Z</dcterms:modified>
</cp:coreProperties>
</file>