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3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9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4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7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3803-05B6-45F5-9560-784C19FB9C3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F4FF-12D3-49FC-9B01-975332D69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0A3BF9-F644-2A14-9B5B-BF37F66237B9}"/>
              </a:ext>
            </a:extLst>
          </p:cNvPr>
          <p:cNvSpPr txBox="1"/>
          <p:nvPr/>
        </p:nvSpPr>
        <p:spPr>
          <a:xfrm>
            <a:off x="2535643" y="1337690"/>
            <a:ext cx="3913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3698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نه که در بوته ی آتش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 که در ابری غلیظ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بلکه در عهدت در عیسی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روحت را در من بریز </a:t>
            </a:r>
            <a:endParaRPr lang="en-US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FCC05-5575-5EFC-D295-61C1815AEC08}"/>
              </a:ext>
            </a:extLst>
          </p:cNvPr>
          <p:cNvSpPr/>
          <p:nvPr/>
        </p:nvSpPr>
        <p:spPr>
          <a:xfrm>
            <a:off x="2506134" y="3217333"/>
            <a:ext cx="7188200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booteye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aatash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abry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ghaliez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ahdat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Isa</a:t>
            </a:r>
          </a:p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Roohat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beriez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3698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بگذار پر گردم  زِ  روحت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با آتش و غیرتت</a:t>
            </a:r>
            <a:endParaRPr lang="en-GB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شوم شاهدی امین</a:t>
            </a:r>
            <a:r>
              <a:rPr lang="en-US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پر زِ فیض و حکمتت</a:t>
            </a:r>
            <a:endParaRPr lang="en-US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FDCC4-080E-D5EA-5652-4E79FF75C1B8}"/>
              </a:ext>
            </a:extLst>
          </p:cNvPr>
          <p:cNvSpPr/>
          <p:nvPr/>
        </p:nvSpPr>
        <p:spPr>
          <a:xfrm>
            <a:off x="2065867" y="3217333"/>
            <a:ext cx="8060266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Bogzar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gardam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roohat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aatash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gheyratat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shavam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shahedy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amien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ze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feyz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hekmatat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6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میخواهم زیبایی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رویت را بینم</a:t>
            </a:r>
            <a:endParaRPr lang="en-GB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E105A-F652-9F69-0EB2-292527BC5E69}"/>
              </a:ext>
            </a:extLst>
          </p:cNvPr>
          <p:cNvSpPr/>
          <p:nvPr/>
        </p:nvSpPr>
        <p:spPr>
          <a:xfrm>
            <a:off x="2506134" y="3217333"/>
            <a:ext cx="7188200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Mokhaham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zibaeye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rabinam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شاهم عیسی </a:t>
            </a:r>
            <a:r>
              <a:rPr lang="en-US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جلالت را ببینم</a:t>
            </a:r>
            <a:endParaRPr lang="en-GB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E4F30-639C-583B-EB0A-CE1C2F41896A}"/>
              </a:ext>
            </a:extLst>
          </p:cNvPr>
          <p:cNvSpPr/>
          <p:nvPr/>
        </p:nvSpPr>
        <p:spPr>
          <a:xfrm>
            <a:off x="2506134" y="3217333"/>
            <a:ext cx="7188200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shaham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Isa</a:t>
            </a:r>
          </a:p>
          <a:p>
            <a:pPr algn="ctr" rtl="1"/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Jalalat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bebinam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D3DBD-FEE0-CE83-5338-FCFEE66DE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4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33"/>
            <a:ext cx="12192000" cy="26161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پی قدم های تو</a:t>
            </a:r>
            <a:r>
              <a:rPr lang="en-US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نزدیک تر ببر</a:t>
            </a:r>
            <a:endParaRPr lang="en-GB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نه بر در خانه ی خود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بلکه عمیق تر ببر 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C950E8-068C-96D8-76C8-0E0465F17723}"/>
              </a:ext>
            </a:extLst>
          </p:cNvPr>
          <p:cNvSpPr/>
          <p:nvPr/>
        </p:nvSpPr>
        <p:spPr>
          <a:xfrm>
            <a:off x="2506134" y="3217333"/>
            <a:ext cx="7188200" cy="32316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ghadamhaye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nazdiktar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bebar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bar dare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khaneye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khod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amightar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bebar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18521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دستم در دستان توست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از صحن ها بگذرم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چه عجیب و حیرت زاست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در قدست زانو زنم</a:t>
            </a:r>
            <a:endParaRPr lang="en-US" sz="54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B1D2E-072E-3BE6-53FE-328DA586CCDF}"/>
              </a:ext>
            </a:extLst>
          </p:cNvPr>
          <p:cNvSpPr/>
          <p:nvPr/>
        </p:nvSpPr>
        <p:spPr>
          <a:xfrm>
            <a:off x="1845733" y="3217333"/>
            <a:ext cx="8763000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Dastam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dastane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bogzaram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ajib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hayrat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zast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ghodsat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zanou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zanam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 شنوم ستایش ها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فریاد شوق و سرور</a:t>
            </a:r>
            <a:endParaRPr lang="en-GB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اما مرا جلوتر خوان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به حضوری پر ز نور</a:t>
            </a:r>
            <a:endParaRPr lang="en-US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2CEE2D-7D19-16D2-DCE0-04980D39DC57}"/>
              </a:ext>
            </a:extLst>
          </p:cNvPr>
          <p:cNvSpPr/>
          <p:nvPr/>
        </p:nvSpPr>
        <p:spPr>
          <a:xfrm>
            <a:off x="2734732" y="3056467"/>
            <a:ext cx="7133167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Mishenavam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setayesh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</a:p>
          <a:p>
            <a:pPr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Faryade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shogh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soroor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 mara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jelotar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khan</a:t>
            </a:r>
          </a:p>
          <a:p>
            <a:pPr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hozoory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noor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خواهم جلالت را بینم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پس پرده ی قدس</a:t>
            </a:r>
            <a:endParaRPr lang="en-GB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با خون بره آیم</a:t>
            </a:r>
            <a:r>
              <a:rPr lang="en-GB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که شد قربانی نخست</a:t>
            </a:r>
            <a:endParaRPr lang="en-US" sz="60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9C200-1ED2-9CE5-FE3B-B84777854346}"/>
              </a:ext>
            </a:extLst>
          </p:cNvPr>
          <p:cNvSpPr/>
          <p:nvPr/>
        </p:nvSpPr>
        <p:spPr>
          <a:xfrm>
            <a:off x="1989667" y="3141132"/>
            <a:ext cx="8381999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Khaham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jalalat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pardeye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ghods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lhoone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bare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aayam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shod Ghorbany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nokhost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میخواهم زیبایی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رویت را بینم</a:t>
            </a:r>
            <a:endParaRPr lang="en-GB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E105A-F652-9F69-0EB2-292527BC5E69}"/>
              </a:ext>
            </a:extLst>
          </p:cNvPr>
          <p:cNvSpPr/>
          <p:nvPr/>
        </p:nvSpPr>
        <p:spPr>
          <a:xfrm>
            <a:off x="2506134" y="3217333"/>
            <a:ext cx="7188200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Mokhaham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zibaeye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rabinam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شاهم عیسی </a:t>
            </a:r>
            <a:r>
              <a:rPr lang="en-US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جلالت را ببینم</a:t>
            </a:r>
            <a:endParaRPr lang="en-GB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r>
              <a:rPr lang="en-GB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مرا ملاقات کن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E4F30-639C-583B-EB0A-CE1C2F41896A}"/>
              </a:ext>
            </a:extLst>
          </p:cNvPr>
          <p:cNvSpPr/>
          <p:nvPr/>
        </p:nvSpPr>
        <p:spPr>
          <a:xfrm>
            <a:off x="2506134" y="3217333"/>
            <a:ext cx="7188200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shaham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Isa</a:t>
            </a:r>
          </a:p>
          <a:p>
            <a:pPr algn="ctr" rtl="1"/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Jalalat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bebinam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molaghat</a:t>
            </a:r>
            <a:r>
              <a:rPr lang="en-GB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8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روی تو بر من تابد</a:t>
            </a:r>
            <a:r>
              <a:rPr lang="en-US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درک کنم ناپاک لبم</a:t>
            </a:r>
            <a:r>
              <a:rPr lang="en-GB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تقدیس کن با آتش خود</a:t>
            </a:r>
            <a:r>
              <a:rPr lang="en-GB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که پیغامت دهم</a:t>
            </a:r>
            <a:endParaRPr lang="en-US" sz="62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D75A2-D061-D242-FBE9-25856DFB4495}"/>
              </a:ext>
            </a:extLst>
          </p:cNvPr>
          <p:cNvSpPr/>
          <p:nvPr/>
        </p:nvSpPr>
        <p:spPr>
          <a:xfrm>
            <a:off x="1439333" y="3107266"/>
            <a:ext cx="9101667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rooye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bar man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tabad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napak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Taghdies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aatashe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khod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peyghamat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daham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چشمان  جانم  را  بگشا</a:t>
            </a:r>
            <a:r>
              <a:rPr lang="en-GB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 مانند حـزقـیال</a:t>
            </a:r>
            <a:endParaRPr lang="en-GB" sz="62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بـیـنم  آن  شکوه  آسمان</a:t>
            </a:r>
            <a:r>
              <a:rPr lang="en-GB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a-IR" sz="6200" b="1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پرستشی  پـرجلال</a:t>
            </a:r>
            <a:endParaRPr lang="en-US" sz="6200" b="1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561A1E-A3AD-9249-1CE5-3A8BF7E8FF41}"/>
              </a:ext>
            </a:extLst>
          </p:cNvPr>
          <p:cNvSpPr/>
          <p:nvPr/>
        </p:nvSpPr>
        <p:spPr>
          <a:xfrm>
            <a:off x="1600201" y="3175000"/>
            <a:ext cx="8492066" cy="28007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Chashmane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bogsha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manande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hazghyal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Binam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shokoohe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aasman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Parasteshy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jalal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0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377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Arya Ghorbany</cp:lastModifiedBy>
  <cp:revision>11</cp:revision>
  <dcterms:created xsi:type="dcterms:W3CDTF">2018-08-23T23:41:27Z</dcterms:created>
  <dcterms:modified xsi:type="dcterms:W3CDTF">2025-06-24T16:59:15Z</dcterms:modified>
</cp:coreProperties>
</file>