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6858000" cx="12192000"/>
  <p:notesSz cx="6858000" cy="9144000"/>
  <p:embeddedFontLst>
    <p:embeddedFont>
      <p:font typeface="Century Gothic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3" roundtripDataSignature="AMtx7mg4MSjnWeSimU/BaZJhpdArMmXUW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enturyGothic-bold.fntdata"/><Relationship Id="rId11" Type="http://schemas.openxmlformats.org/officeDocument/2006/relationships/slide" Target="slides/slide7.xml"/><Relationship Id="rId22" Type="http://schemas.openxmlformats.org/officeDocument/2006/relationships/font" Target="fonts/CenturyGothic-boldItalic.fntdata"/><Relationship Id="rId10" Type="http://schemas.openxmlformats.org/officeDocument/2006/relationships/slide" Target="slides/slide6.xml"/><Relationship Id="rId21" Type="http://schemas.openxmlformats.org/officeDocument/2006/relationships/font" Target="fonts/CenturyGothic-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CenturyGothic-regular.fntdata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26" name="Google Shape;126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36b3da9c5c4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g36b3da9c5c4_0_13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36b3da9c5c4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g36b3da9c5c4_0_4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6b3da9c5c4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g36b3da9c5c4_0_4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36b3da9c5c4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g36b3da9c5c4_0_13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8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91" name="Google Shape;191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36b3da9c5c4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g36b3da9c5c4_0_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6b3da9c5c4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g36b3da9c5c4_0_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36b3da9c5c4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g36b3da9c5c4_0_1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36b3da9c5c4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g36b3da9c5c4_0_1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36b3da9c5c4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g36b3da9c5c4_0_2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36b3da9c5c4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g36b3da9c5c4_0_12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36b3da9c5c4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g36b3da9c5c4_0_2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36b3da9c5c4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g36b3da9c5c4_0_3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/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11"/>
          <p:cNvSpPr txBox="1"/>
          <p:nvPr>
            <p:ph idx="1" type="body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55600" lvl="0" marL="457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30200" lvl="2" marL="1371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4" name="Google Shape;14;p11"/>
          <p:cNvSpPr txBox="1"/>
          <p:nvPr>
            <p:ph idx="10" type="dt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5" name="Google Shape;15;p11"/>
          <p:cNvSpPr txBox="1"/>
          <p:nvPr>
            <p:ph idx="11" type="ftr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6" name="Google Shape;16;p11"/>
          <p:cNvSpPr txBox="1"/>
          <p:nvPr>
            <p:ph idx="12" type="sldNum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anoramic Picture with Caption">
  <p:cSld name="Panoramic Picture with Caption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/>
          <p:nvPr>
            <p:ph type="title"/>
          </p:nvPr>
        </p:nvSpPr>
        <p:spPr>
          <a:xfrm>
            <a:off x="1141412" y="4732864"/>
            <a:ext cx="9906000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70" name="Google Shape;70;p20"/>
          <p:cNvSpPr/>
          <p:nvPr>
            <p:ph idx="2" type="pic"/>
          </p:nvPr>
        </p:nvSpPr>
        <p:spPr>
          <a:xfrm>
            <a:off x="1979611" y="932112"/>
            <a:ext cx="8225943" cy="3164975"/>
          </a:xfrm>
          <a:prstGeom prst="roundRect">
            <a:avLst>
              <a:gd fmla="val 4380" name="adj"/>
            </a:avLst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p20"/>
          <p:cNvSpPr txBox="1"/>
          <p:nvPr>
            <p:ph idx="1" type="body"/>
          </p:nvPr>
        </p:nvSpPr>
        <p:spPr>
          <a:xfrm>
            <a:off x="1141412" y="5299603"/>
            <a:ext cx="9906000" cy="493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b="0" i="0" sz="10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2" name="Google Shape;72;p20"/>
          <p:cNvSpPr txBox="1"/>
          <p:nvPr>
            <p:ph idx="10" type="dt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3" name="Google Shape;73;p20"/>
          <p:cNvSpPr txBox="1"/>
          <p:nvPr>
            <p:ph idx="11" type="ftr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4" name="Google Shape;74;p20"/>
          <p:cNvSpPr txBox="1"/>
          <p:nvPr>
            <p:ph idx="12" type="sldNum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1"/>
          <p:cNvSpPr txBox="1"/>
          <p:nvPr>
            <p:ph type="title"/>
          </p:nvPr>
        </p:nvSpPr>
        <p:spPr>
          <a:xfrm>
            <a:off x="1141412" y="609600"/>
            <a:ext cx="9905998" cy="3124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77" name="Google Shape;77;p21"/>
          <p:cNvSpPr txBox="1"/>
          <p:nvPr>
            <p:ph idx="1" type="body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8" name="Google Shape;78;p21"/>
          <p:cNvSpPr txBox="1"/>
          <p:nvPr>
            <p:ph idx="10" type="dt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9" name="Google Shape;79;p21"/>
          <p:cNvSpPr txBox="1"/>
          <p:nvPr>
            <p:ph idx="11" type="ftr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0" name="Google Shape;80;p21"/>
          <p:cNvSpPr txBox="1"/>
          <p:nvPr>
            <p:ph idx="12" type="sldNum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2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entury Gothic"/>
              <a:buNone/>
            </a:pPr>
            <a:r>
              <a:rPr b="0" i="0" lang="en-US" sz="8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22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entury Gothic"/>
              <a:buNone/>
            </a:pPr>
            <a:r>
              <a:rPr b="0" i="0" lang="en-US" sz="8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22"/>
          <p:cNvSpPr txBox="1"/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5" name="Google Shape;85;p22"/>
          <p:cNvSpPr txBox="1"/>
          <p:nvPr>
            <p:ph idx="1" type="body"/>
          </p:nvPr>
        </p:nvSpPr>
        <p:spPr>
          <a:xfrm>
            <a:off x="1674811" y="3352800"/>
            <a:ext cx="8839201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6" name="Google Shape;86;p22"/>
          <p:cNvSpPr txBox="1"/>
          <p:nvPr>
            <p:ph idx="2" type="body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30200" lvl="2" marL="1371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7" name="Google Shape;87;p22"/>
          <p:cNvSpPr txBox="1"/>
          <p:nvPr>
            <p:ph idx="10" type="dt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8" name="Google Shape;88;p22"/>
          <p:cNvSpPr txBox="1"/>
          <p:nvPr>
            <p:ph idx="11" type="ftr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9" name="Google Shape;89;p22"/>
          <p:cNvSpPr txBox="1"/>
          <p:nvPr>
            <p:ph idx="12" type="sldNum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3"/>
          <p:cNvSpPr txBox="1"/>
          <p:nvPr>
            <p:ph type="title"/>
          </p:nvPr>
        </p:nvSpPr>
        <p:spPr>
          <a:xfrm>
            <a:off x="1141412" y="3308580"/>
            <a:ext cx="9906000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92" name="Google Shape;92;p23"/>
          <p:cNvSpPr txBox="1"/>
          <p:nvPr>
            <p:ph idx="1" type="body"/>
          </p:nvPr>
        </p:nvSpPr>
        <p:spPr>
          <a:xfrm>
            <a:off x="1141409" y="4777380"/>
            <a:ext cx="9906000" cy="860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30200" lvl="2" marL="1371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3" name="Google Shape;93;p23"/>
          <p:cNvSpPr txBox="1"/>
          <p:nvPr>
            <p:ph idx="10" type="dt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4" name="Google Shape;94;p23"/>
          <p:cNvSpPr txBox="1"/>
          <p:nvPr>
            <p:ph idx="11" type="ftr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5" name="Google Shape;95;p23"/>
          <p:cNvSpPr txBox="1"/>
          <p:nvPr>
            <p:ph idx="12" type="sldNum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Name Card">
  <p:cSld name="Quote Name Card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4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entury Gothic"/>
              <a:buNone/>
            </a:pPr>
            <a:r>
              <a:rPr b="0" i="0" lang="en-US" sz="8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4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entury Gothic"/>
              <a:buNone/>
            </a:pPr>
            <a:r>
              <a:rPr b="0" i="0" lang="en-US" sz="8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4"/>
          <p:cNvSpPr txBox="1"/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00" name="Google Shape;100;p24"/>
          <p:cNvSpPr txBox="1"/>
          <p:nvPr>
            <p:ph idx="1" type="body"/>
          </p:nvPr>
        </p:nvSpPr>
        <p:spPr>
          <a:xfrm>
            <a:off x="1141412" y="3886200"/>
            <a:ext cx="9906000" cy="889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30200" lvl="2" marL="1371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1" name="Google Shape;101;p24"/>
          <p:cNvSpPr txBox="1"/>
          <p:nvPr>
            <p:ph idx="2" type="body"/>
          </p:nvPr>
        </p:nvSpPr>
        <p:spPr>
          <a:xfrm>
            <a:off x="1141411" y="4775200"/>
            <a:ext cx="990600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2" name="Google Shape;102;p24"/>
          <p:cNvSpPr txBox="1"/>
          <p:nvPr>
            <p:ph idx="10" type="dt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3" name="Google Shape;103;p24"/>
          <p:cNvSpPr txBox="1"/>
          <p:nvPr>
            <p:ph idx="11" type="ftr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4" name="Google Shape;104;p24"/>
          <p:cNvSpPr txBox="1"/>
          <p:nvPr>
            <p:ph idx="12" type="sldNum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ue or False">
  <p:cSld name="True or False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/>
          <p:nvPr>
            <p:ph type="title"/>
          </p:nvPr>
        </p:nvSpPr>
        <p:spPr>
          <a:xfrm>
            <a:off x="1141412" y="609600"/>
            <a:ext cx="9905998" cy="2743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07" name="Google Shape;107;p25"/>
          <p:cNvSpPr txBox="1"/>
          <p:nvPr>
            <p:ph idx="1" type="body"/>
          </p:nvPr>
        </p:nvSpPr>
        <p:spPr>
          <a:xfrm>
            <a:off x="1141412" y="3505200"/>
            <a:ext cx="9906000" cy="838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30200" lvl="2" marL="1371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8" name="Google Shape;108;p25"/>
          <p:cNvSpPr txBox="1"/>
          <p:nvPr>
            <p:ph idx="2" type="body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9" name="Google Shape;109;p25"/>
          <p:cNvSpPr txBox="1"/>
          <p:nvPr>
            <p:ph idx="10" type="dt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10" name="Google Shape;110;p25"/>
          <p:cNvSpPr txBox="1"/>
          <p:nvPr>
            <p:ph idx="11" type="ftr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11" name="Google Shape;111;p25"/>
          <p:cNvSpPr txBox="1"/>
          <p:nvPr>
            <p:ph idx="12" type="sldNum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6"/>
          <p:cNvSpPr txBox="1"/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14" name="Google Shape;114;p26"/>
          <p:cNvSpPr txBox="1"/>
          <p:nvPr>
            <p:ph idx="1" type="body"/>
          </p:nvPr>
        </p:nvSpPr>
        <p:spPr>
          <a:xfrm rot="5400000">
            <a:off x="4532311" y="-723899"/>
            <a:ext cx="3124200" cy="99059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30200" lvl="2" marL="1371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15" name="Google Shape;115;p26"/>
          <p:cNvSpPr txBox="1"/>
          <p:nvPr>
            <p:ph idx="10" type="dt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16" name="Google Shape;116;p26"/>
          <p:cNvSpPr txBox="1"/>
          <p:nvPr>
            <p:ph idx="11" type="ftr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17" name="Google Shape;117;p26"/>
          <p:cNvSpPr txBox="1"/>
          <p:nvPr>
            <p:ph idx="12" type="sldNum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7"/>
          <p:cNvSpPr txBox="1"/>
          <p:nvPr>
            <p:ph type="title"/>
          </p:nvPr>
        </p:nvSpPr>
        <p:spPr>
          <a:xfrm rot="5400000">
            <a:off x="7351354" y="2095142"/>
            <a:ext cx="5181601" cy="2210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20" name="Google Shape;120;p27"/>
          <p:cNvSpPr txBox="1"/>
          <p:nvPr>
            <p:ph idx="1" type="body"/>
          </p:nvPr>
        </p:nvSpPr>
        <p:spPr>
          <a:xfrm rot="5400000">
            <a:off x="2322511" y="-571500"/>
            <a:ext cx="5181600" cy="754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30200" lvl="2" marL="1371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21" name="Google Shape;121;p27"/>
          <p:cNvSpPr txBox="1"/>
          <p:nvPr>
            <p:ph idx="10" type="dt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22" name="Google Shape;122;p27"/>
          <p:cNvSpPr txBox="1"/>
          <p:nvPr>
            <p:ph idx="11" type="ftr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23" name="Google Shape;123;p27"/>
          <p:cNvSpPr txBox="1"/>
          <p:nvPr>
            <p:ph idx="12" type="sldNum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/>
          <p:nvPr>
            <p:ph type="ctrTitle"/>
          </p:nvPr>
        </p:nvSpPr>
        <p:spPr>
          <a:xfrm>
            <a:off x="1751011" y="609600"/>
            <a:ext cx="8676222" cy="32003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entury Gothic"/>
              <a:buNone/>
              <a:defRPr b="0" i="0" sz="4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9" name="Google Shape;19;p12"/>
          <p:cNvSpPr txBox="1"/>
          <p:nvPr>
            <p:ph idx="1" type="subTitle"/>
          </p:nvPr>
        </p:nvSpPr>
        <p:spPr>
          <a:xfrm>
            <a:off x="1751011" y="3886200"/>
            <a:ext cx="8676222" cy="1904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rial"/>
              <a:buNone/>
              <a:defRPr b="0" i="0" sz="21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0" name="Google Shape;20;p12"/>
          <p:cNvSpPr txBox="1"/>
          <p:nvPr>
            <p:ph idx="10" type="dt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1" name="Google Shape;21;p12"/>
          <p:cNvSpPr txBox="1"/>
          <p:nvPr>
            <p:ph idx="11" type="ftr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2" name="Google Shape;22;p12"/>
          <p:cNvSpPr txBox="1"/>
          <p:nvPr>
            <p:ph idx="12" type="sldNum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/>
          <p:nvPr>
            <p:ph type="title"/>
          </p:nvPr>
        </p:nvSpPr>
        <p:spPr>
          <a:xfrm>
            <a:off x="1751013" y="3308580"/>
            <a:ext cx="8686800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entury Gothic"/>
              <a:buNone/>
              <a:defRPr b="0" i="0" sz="4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25" name="Google Shape;25;p13"/>
          <p:cNvSpPr txBox="1"/>
          <p:nvPr>
            <p:ph idx="1" type="body"/>
          </p:nvPr>
        </p:nvSpPr>
        <p:spPr>
          <a:xfrm>
            <a:off x="1751010" y="4777380"/>
            <a:ext cx="8686800" cy="860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6" name="Google Shape;26;p13"/>
          <p:cNvSpPr txBox="1"/>
          <p:nvPr>
            <p:ph idx="10" type="dt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7" name="Google Shape;27;p13"/>
          <p:cNvSpPr txBox="1"/>
          <p:nvPr>
            <p:ph idx="11" type="ftr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8" name="Google Shape;28;p13"/>
          <p:cNvSpPr txBox="1"/>
          <p:nvPr>
            <p:ph idx="12" type="sldNum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/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31" name="Google Shape;31;p14"/>
          <p:cNvSpPr txBox="1"/>
          <p:nvPr>
            <p:ph idx="1" type="body"/>
          </p:nvPr>
        </p:nvSpPr>
        <p:spPr>
          <a:xfrm>
            <a:off x="1141412" y="2666999"/>
            <a:ext cx="4876799" cy="312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2" name="Google Shape;32;p14"/>
          <p:cNvSpPr txBox="1"/>
          <p:nvPr>
            <p:ph idx="2" type="body"/>
          </p:nvPr>
        </p:nvSpPr>
        <p:spPr>
          <a:xfrm>
            <a:off x="6170612" y="2667000"/>
            <a:ext cx="4876799" cy="3124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3" name="Google Shape;33;p14"/>
          <p:cNvSpPr txBox="1"/>
          <p:nvPr>
            <p:ph idx="10" type="dt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4" name="Google Shape;34;p14"/>
          <p:cNvSpPr txBox="1"/>
          <p:nvPr>
            <p:ph idx="11" type="ftr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5" name="Google Shape;35;p14"/>
          <p:cNvSpPr txBox="1"/>
          <p:nvPr>
            <p:ph idx="12" type="sldNum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/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38" name="Google Shape;38;p15"/>
          <p:cNvSpPr txBox="1"/>
          <p:nvPr>
            <p:ph idx="1" type="body"/>
          </p:nvPr>
        </p:nvSpPr>
        <p:spPr>
          <a:xfrm>
            <a:off x="1429279" y="2658533"/>
            <a:ext cx="458893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0" i="0" sz="28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1" i="0" sz="20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1" i="0" sz="18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i="0" sz="16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i="0" sz="16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i="0" sz="16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i="0" sz="16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i="0" sz="16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600"/>
              <a:buFont typeface="Arial"/>
              <a:buNone/>
              <a:defRPr b="1" i="0" sz="16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9" name="Google Shape;39;p15"/>
          <p:cNvSpPr txBox="1"/>
          <p:nvPr>
            <p:ph idx="2" type="body"/>
          </p:nvPr>
        </p:nvSpPr>
        <p:spPr>
          <a:xfrm>
            <a:off x="1141412" y="3243261"/>
            <a:ext cx="4876799" cy="254793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0" name="Google Shape;40;p15"/>
          <p:cNvSpPr txBox="1"/>
          <p:nvPr>
            <p:ph idx="3" type="body"/>
          </p:nvPr>
        </p:nvSpPr>
        <p:spPr>
          <a:xfrm>
            <a:off x="6443132" y="2667000"/>
            <a:ext cx="4604279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0" i="0" sz="28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1" i="0" sz="20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1" i="0" sz="18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i="0" sz="16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i="0" sz="16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i="0" sz="16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i="0" sz="16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i="0" sz="16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600"/>
              <a:buFont typeface="Arial"/>
              <a:buNone/>
              <a:defRPr b="1" i="0" sz="16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1" name="Google Shape;41;p15"/>
          <p:cNvSpPr txBox="1"/>
          <p:nvPr>
            <p:ph idx="4" type="body"/>
          </p:nvPr>
        </p:nvSpPr>
        <p:spPr>
          <a:xfrm>
            <a:off x="6170612" y="3243261"/>
            <a:ext cx="4876801" cy="254793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2" name="Google Shape;42;p15"/>
          <p:cNvSpPr txBox="1"/>
          <p:nvPr>
            <p:ph idx="10" type="dt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3" name="Google Shape;43;p15"/>
          <p:cNvSpPr txBox="1"/>
          <p:nvPr>
            <p:ph idx="11" type="ftr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4" name="Google Shape;44;p15"/>
          <p:cNvSpPr txBox="1"/>
          <p:nvPr>
            <p:ph idx="12" type="sldNum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/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7" name="Google Shape;47;p16"/>
          <p:cNvSpPr txBox="1"/>
          <p:nvPr>
            <p:ph idx="10" type="dt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8" name="Google Shape;48;p16"/>
          <p:cNvSpPr txBox="1"/>
          <p:nvPr>
            <p:ph idx="11" type="ftr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9" name="Google Shape;49;p16"/>
          <p:cNvSpPr txBox="1"/>
          <p:nvPr>
            <p:ph idx="12" type="sldNum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 txBox="1"/>
          <p:nvPr>
            <p:ph idx="10" type="dt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type="title"/>
          </p:nvPr>
        </p:nvSpPr>
        <p:spPr>
          <a:xfrm>
            <a:off x="1141411" y="1600200"/>
            <a:ext cx="3549121" cy="1371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6" name="Google Shape;56;p18"/>
          <p:cNvSpPr txBox="1"/>
          <p:nvPr>
            <p:ph idx="1" type="body"/>
          </p:nvPr>
        </p:nvSpPr>
        <p:spPr>
          <a:xfrm>
            <a:off x="5103812" y="609600"/>
            <a:ext cx="5943601" cy="518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55600" lvl="0" marL="457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30200" lvl="2" marL="1371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7" name="Google Shape;57;p18"/>
          <p:cNvSpPr txBox="1"/>
          <p:nvPr>
            <p:ph idx="2" type="body"/>
          </p:nvPr>
        </p:nvSpPr>
        <p:spPr>
          <a:xfrm>
            <a:off x="1141411" y="2971800"/>
            <a:ext cx="3549121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b="0" i="0" sz="10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8" name="Google Shape;58;p18"/>
          <p:cNvSpPr txBox="1"/>
          <p:nvPr>
            <p:ph idx="10" type="dt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9" name="Google Shape;59;p18"/>
          <p:cNvSpPr txBox="1"/>
          <p:nvPr>
            <p:ph idx="11" type="ftr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0" name="Google Shape;60;p18"/>
          <p:cNvSpPr txBox="1"/>
          <p:nvPr>
            <p:ph idx="12" type="sldNum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/>
          <p:nvPr>
            <p:ph type="title"/>
          </p:nvPr>
        </p:nvSpPr>
        <p:spPr>
          <a:xfrm>
            <a:off x="1141411" y="1600200"/>
            <a:ext cx="5334001" cy="1371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63" name="Google Shape;63;p19"/>
          <p:cNvSpPr/>
          <p:nvPr>
            <p:ph idx="2" type="pic"/>
          </p:nvPr>
        </p:nvSpPr>
        <p:spPr>
          <a:xfrm>
            <a:off x="7433732" y="-18288"/>
            <a:ext cx="3276599" cy="6903719"/>
          </a:xfrm>
          <a:prstGeom prst="rect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" name="Google Shape;64;p19"/>
          <p:cNvSpPr txBox="1"/>
          <p:nvPr>
            <p:ph idx="1" type="body"/>
          </p:nvPr>
        </p:nvSpPr>
        <p:spPr>
          <a:xfrm>
            <a:off x="1141411" y="2971800"/>
            <a:ext cx="5334001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b="0" i="0" sz="10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5" name="Google Shape;65;p19"/>
          <p:cNvSpPr txBox="1"/>
          <p:nvPr>
            <p:ph idx="10" type="dt"/>
          </p:nvPr>
        </p:nvSpPr>
        <p:spPr>
          <a:xfrm>
            <a:off x="6399212" y="5883275"/>
            <a:ext cx="9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6" name="Google Shape;66;p19"/>
          <p:cNvSpPr txBox="1"/>
          <p:nvPr>
            <p:ph idx="11" type="ftr"/>
          </p:nvPr>
        </p:nvSpPr>
        <p:spPr>
          <a:xfrm>
            <a:off x="1141412" y="5883275"/>
            <a:ext cx="5105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7" name="Google Shape;67;p19"/>
          <p:cNvSpPr txBox="1"/>
          <p:nvPr>
            <p:ph idx="12" type="sldNum"/>
          </p:nvPr>
        </p:nvSpPr>
        <p:spPr>
          <a:xfrm>
            <a:off x="10742611" y="5883275"/>
            <a:ext cx="32256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19" Type="http://schemas.openxmlformats.org/officeDocument/2006/relationships/theme" Target="../theme/theme2.xml"/><Relationship Id="rId6" Type="http://schemas.openxmlformats.org/officeDocument/2006/relationships/slideLayout" Target="../slideLayouts/slideLayout5.xml"/><Relationship Id="rId1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556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302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small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0" type="dt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1" type="ftr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900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2" type="sldNum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5"/>
              <a:buFont typeface="Century Gothic"/>
              <a:buNone/>
              <a:defRPr b="1" i="0" sz="900" u="none" cap="none" strike="noStrik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"/>
          <p:cNvSpPr txBox="1"/>
          <p:nvPr/>
        </p:nvSpPr>
        <p:spPr>
          <a:xfrm>
            <a:off x="2719491" y="882224"/>
            <a:ext cx="3693900" cy="10156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چه عظيمی</a:t>
            </a:r>
            <a:endParaRPr b="1" i="0" sz="16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36b3da9c5c4_0_131"/>
          <p:cNvSpPr txBox="1"/>
          <p:nvPr>
            <p:ph idx="1" type="body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t/>
            </a:r>
            <a:endParaRPr b="1" sz="45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55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آنگه ز جان و دل ميسرايم</a:t>
            </a:r>
            <a:endParaRPr b="1" sz="5500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55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چه عظيمی، چه عظيمی</a:t>
            </a:r>
            <a:endParaRPr b="1" sz="5500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4500">
                <a:solidFill>
                  <a:srgbClr val="4C1130"/>
                </a:solidFill>
              </a:rPr>
              <a:t>(2)</a:t>
            </a:r>
            <a:endParaRPr b="1" sz="4500">
              <a:solidFill>
                <a:srgbClr val="4C1130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4500">
                <a:solidFill>
                  <a:srgbClr val="0B5394"/>
                </a:solidFill>
              </a:rPr>
              <a:t>Angah ze jan o del misarayam</a:t>
            </a:r>
            <a:endParaRPr b="1" sz="4500">
              <a:solidFill>
                <a:srgbClr val="0B5394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4500">
                <a:solidFill>
                  <a:srgbClr val="0B5394"/>
                </a:solidFill>
              </a:rPr>
              <a:t>Che azimi, che azimi</a:t>
            </a:r>
            <a:endParaRPr b="1" sz="45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t/>
            </a:r>
            <a:endParaRPr b="1" sz="45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6b3da9c5c4_0_40"/>
          <p:cNvSpPr txBox="1"/>
          <p:nvPr>
            <p:ph idx="1" type="body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55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چون مسيح آيد با صدای شيپور</a:t>
            </a:r>
            <a:endParaRPr b="1" sz="5500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4600">
                <a:solidFill>
                  <a:srgbClr val="FFFF00"/>
                </a:solidFill>
              </a:rPr>
              <a:t> </a:t>
            </a:r>
            <a:r>
              <a:rPr b="1" lang="en-US" sz="55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سوی سما شوم زين جهان دور</a:t>
            </a:r>
            <a:endParaRPr b="1" sz="4600">
              <a:solidFill>
                <a:srgbClr val="FFFF00"/>
              </a:solidFill>
            </a:endParaRPr>
          </a:p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t/>
            </a:r>
            <a:endParaRPr b="1" sz="4500"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4500">
                <a:solidFill>
                  <a:srgbClr val="0B5394"/>
                </a:solidFill>
              </a:rPr>
              <a:t>Chon masih aayad ba sedate shipoor</a:t>
            </a:r>
            <a:endParaRPr b="1" sz="4500">
              <a:solidFill>
                <a:srgbClr val="0B5394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4500">
                <a:solidFill>
                  <a:srgbClr val="0B5394"/>
                </a:solidFill>
              </a:rPr>
              <a:t>Sooye sama shazam zin jahan door</a:t>
            </a:r>
            <a:br>
              <a:rPr b="1" lang="en-US" sz="4500">
                <a:solidFill>
                  <a:schemeClr val="lt1"/>
                </a:solidFill>
              </a:rPr>
            </a:br>
            <a:endParaRPr b="1" sz="45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6b3da9c5c4_0_44"/>
          <p:cNvSpPr txBox="1"/>
          <p:nvPr>
            <p:ph idx="1" type="body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55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بپايش افتم با سپاس و درود</a:t>
            </a:r>
            <a:endParaRPr b="1" sz="4600">
              <a:solidFill>
                <a:srgbClr val="FFFF00"/>
              </a:solidFill>
            </a:endParaRPr>
          </a:p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55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ز سر گيرم آنگه همين سرود</a:t>
            </a:r>
            <a:endParaRPr b="1" sz="4600">
              <a:solidFill>
                <a:srgbClr val="FFFF00"/>
              </a:solidFill>
            </a:endParaRPr>
          </a:p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t/>
            </a:r>
            <a:endParaRPr b="1" sz="4500"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4500">
                <a:solidFill>
                  <a:srgbClr val="0B5394"/>
                </a:solidFill>
              </a:rPr>
              <a:t>Be payash oftam ba sepas o dorood</a:t>
            </a:r>
            <a:endParaRPr b="1" sz="4500">
              <a:solidFill>
                <a:srgbClr val="0B5394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4500">
                <a:solidFill>
                  <a:srgbClr val="0B5394"/>
                </a:solidFill>
              </a:rPr>
              <a:t>Ze sar giram angah hamin sorood</a:t>
            </a:r>
            <a:endParaRPr b="1" sz="45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36b3da9c5c4_0_135"/>
          <p:cNvSpPr txBox="1"/>
          <p:nvPr>
            <p:ph idx="1" type="body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t/>
            </a:r>
            <a:endParaRPr b="1" sz="45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55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آنگه ز جان و دل ميسرايم</a:t>
            </a:r>
            <a:endParaRPr b="1" sz="5500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55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چه عظيمی، چه عظيمی</a:t>
            </a:r>
            <a:endParaRPr b="1" sz="5500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4500">
                <a:solidFill>
                  <a:srgbClr val="4C1130"/>
                </a:solidFill>
              </a:rPr>
              <a:t>(2)</a:t>
            </a:r>
            <a:endParaRPr b="1" sz="4500">
              <a:solidFill>
                <a:srgbClr val="4C1130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4500">
                <a:solidFill>
                  <a:srgbClr val="0B5394"/>
                </a:solidFill>
              </a:rPr>
              <a:t>Angah ze jan o del misarayam</a:t>
            </a:r>
            <a:endParaRPr b="1" sz="4500">
              <a:solidFill>
                <a:srgbClr val="0B5394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4500">
                <a:solidFill>
                  <a:srgbClr val="0B5394"/>
                </a:solidFill>
              </a:rPr>
              <a:t>Che azimi, che azimi</a:t>
            </a:r>
            <a:endParaRPr b="1" sz="45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t/>
            </a:r>
            <a:endParaRPr b="1" sz="45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6b3da9c5c4_0_4"/>
          <p:cNvSpPr txBox="1"/>
          <p:nvPr>
            <p:ph idx="1" type="subTitle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US" sz="55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خدايا چون با حيرت خيره شوم</a:t>
            </a:r>
            <a:endParaRPr b="1" sz="5500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US" sz="55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بر اين عالم که تو خود ساخته ای</a:t>
            </a:r>
            <a:endParaRPr b="1" sz="4600">
              <a:solidFill>
                <a:srgbClr val="FFFF00"/>
              </a:solidFill>
            </a:endParaRPr>
          </a:p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t/>
            </a:r>
            <a:endParaRPr b="1" sz="45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4500">
                <a:solidFill>
                  <a:srgbClr val="0B5394"/>
                </a:solidFill>
              </a:rPr>
              <a:t>Khodaya chon ba heyrat </a:t>
            </a:r>
            <a:endParaRPr b="1" sz="4500">
              <a:solidFill>
                <a:srgbClr val="0B5394"/>
              </a:solidFill>
            </a:endParaRPr>
          </a:p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4500">
                <a:solidFill>
                  <a:srgbClr val="0B5394"/>
                </a:solidFill>
              </a:rPr>
              <a:t>khire shazam bar in aalam </a:t>
            </a:r>
            <a:endParaRPr b="1" sz="4500">
              <a:solidFill>
                <a:srgbClr val="0B5394"/>
              </a:solidFill>
            </a:endParaRPr>
          </a:p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4500">
                <a:solidFill>
                  <a:srgbClr val="0B5394"/>
                </a:solidFill>
              </a:rPr>
              <a:t>Ke to khod </a:t>
            </a:r>
            <a:r>
              <a:rPr b="1" lang="en-US" sz="4500">
                <a:solidFill>
                  <a:srgbClr val="0B5394"/>
                </a:solidFill>
              </a:rPr>
              <a:t>sakhteey</a:t>
            </a:r>
            <a:br>
              <a:rPr b="1" lang="en-US" sz="4500">
                <a:solidFill>
                  <a:schemeClr val="lt1"/>
                </a:solidFill>
              </a:rPr>
            </a:br>
            <a:endParaRPr b="1" sz="45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6b3da9c5c4_0_8"/>
          <p:cNvSpPr txBox="1"/>
          <p:nvPr>
            <p:ph idx="1" type="subTitle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en-US" sz="55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خدايا چون با حيرت خيره شوم</a:t>
            </a:r>
            <a:endParaRPr b="1" sz="5500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en-US" sz="55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بر اين عالم که تو خود ساخته ای</a:t>
            </a:r>
            <a:endParaRPr b="1" sz="4600">
              <a:solidFill>
                <a:srgbClr val="FFFF00"/>
              </a:solidFill>
            </a:endParaRPr>
          </a:p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t/>
            </a:r>
            <a:endParaRPr b="1" sz="4500"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4500">
                <a:solidFill>
                  <a:srgbClr val="0B5394"/>
                </a:solidFill>
              </a:rPr>
              <a:t>Dar akhtarane azim o rad o bargh</a:t>
            </a:r>
            <a:endParaRPr b="1" sz="4500">
              <a:solidFill>
                <a:srgbClr val="0B5394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4500">
                <a:solidFill>
                  <a:srgbClr val="0B5394"/>
                </a:solidFill>
              </a:rPr>
              <a:t>Ghodrate khod namayan kardehey</a:t>
            </a:r>
            <a:endParaRPr b="1" sz="45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t/>
            </a:r>
            <a:endParaRPr b="1" sz="45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t/>
            </a:r>
            <a:endParaRPr b="1" sz="45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36b3da9c5c4_0_12"/>
          <p:cNvSpPr txBox="1"/>
          <p:nvPr>
            <p:ph idx="1" type="body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t/>
            </a:r>
            <a:endParaRPr b="1" sz="45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55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آنگه ز جان و دل ميسرايم</a:t>
            </a:r>
            <a:endParaRPr b="1" sz="5500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55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چه عظيمی، چه عظيمی</a:t>
            </a:r>
            <a:endParaRPr b="1" sz="5500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4500">
                <a:solidFill>
                  <a:srgbClr val="4C1130"/>
                </a:solidFill>
              </a:rPr>
              <a:t>(2)</a:t>
            </a:r>
            <a:endParaRPr b="1" sz="4500">
              <a:solidFill>
                <a:srgbClr val="4C1130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4500">
                <a:solidFill>
                  <a:srgbClr val="0B5394"/>
                </a:solidFill>
              </a:rPr>
              <a:t>Angah ze jan o del misarayam</a:t>
            </a:r>
            <a:endParaRPr b="1" sz="4500">
              <a:solidFill>
                <a:srgbClr val="0B5394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4500">
                <a:solidFill>
                  <a:srgbClr val="0B5394"/>
                </a:solidFill>
              </a:rPr>
              <a:t>Che azimi, che azimi</a:t>
            </a:r>
            <a:endParaRPr b="1" sz="45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t/>
            </a:r>
            <a:endParaRPr b="1" sz="45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36b3da9c5c4_0_16"/>
          <p:cNvSpPr txBox="1"/>
          <p:nvPr>
            <p:ph idx="1" type="body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55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چو بينم درختان سبز و خرم</a:t>
            </a:r>
            <a:endParaRPr b="1" sz="5500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55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نوای بلبل آيد بگوشم</a:t>
            </a:r>
            <a:endParaRPr b="1" sz="5500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t/>
            </a:r>
            <a:endParaRPr b="1" sz="4500"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4500">
                <a:solidFill>
                  <a:srgbClr val="0B5394"/>
                </a:solidFill>
              </a:rPr>
              <a:t>Cho binam derkhtane sabz o khoram</a:t>
            </a:r>
            <a:endParaRPr b="1" sz="4500">
              <a:solidFill>
                <a:srgbClr val="0B5394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4500">
                <a:solidFill>
                  <a:srgbClr val="0B5394"/>
                </a:solidFill>
              </a:rPr>
              <a:t>Navaye bolbol aayad be goosham</a:t>
            </a:r>
            <a:br>
              <a:rPr b="1" lang="en-US" sz="4500">
                <a:solidFill>
                  <a:schemeClr val="lt1"/>
                </a:solidFill>
              </a:rPr>
            </a:br>
            <a:endParaRPr b="1" sz="45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36b3da9c5c4_0_20"/>
          <p:cNvSpPr txBox="1"/>
          <p:nvPr>
            <p:ph idx="1" type="body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55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از فراز کوه بينم دشت و چمن</a:t>
            </a:r>
            <a:endParaRPr b="1" sz="4600">
              <a:solidFill>
                <a:srgbClr val="FFFF00"/>
              </a:solidFill>
            </a:endParaRPr>
          </a:p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4600">
                <a:solidFill>
                  <a:srgbClr val="FFFF00"/>
                </a:solidFill>
              </a:rPr>
              <a:t> </a:t>
            </a:r>
            <a:r>
              <a:rPr b="1" lang="en-US" sz="55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هان صدای نهر، نسيم وطن</a:t>
            </a:r>
            <a:endParaRPr b="1" sz="5500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t/>
            </a:r>
            <a:endParaRPr b="1" sz="4500"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4500">
                <a:solidFill>
                  <a:srgbClr val="0B5394"/>
                </a:solidFill>
              </a:rPr>
              <a:t>Az faraze kooh binam dasht o daman</a:t>
            </a:r>
            <a:endParaRPr b="1" sz="4500">
              <a:solidFill>
                <a:srgbClr val="0B5394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4500">
                <a:solidFill>
                  <a:srgbClr val="0B5394"/>
                </a:solidFill>
              </a:rPr>
              <a:t>Han sedate nahr</a:t>
            </a:r>
            <a:endParaRPr b="1" sz="4500">
              <a:solidFill>
                <a:srgbClr val="0B5394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4500">
                <a:solidFill>
                  <a:srgbClr val="0B5394"/>
                </a:solidFill>
              </a:rPr>
              <a:t>Nasime vatan</a:t>
            </a:r>
            <a:endParaRPr b="1" sz="45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36b3da9c5c4_0_127"/>
          <p:cNvSpPr txBox="1"/>
          <p:nvPr>
            <p:ph idx="1" type="body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t/>
            </a:r>
            <a:endParaRPr b="1" sz="45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55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آنگه ز جان و دل ميسرايم</a:t>
            </a:r>
            <a:endParaRPr b="1" sz="5500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55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چه عظيمی، چه عظيمی</a:t>
            </a:r>
            <a:endParaRPr b="1" sz="5500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4500">
                <a:solidFill>
                  <a:srgbClr val="4C1130"/>
                </a:solidFill>
              </a:rPr>
              <a:t>(2)</a:t>
            </a:r>
            <a:endParaRPr b="1" sz="4500">
              <a:solidFill>
                <a:srgbClr val="4C1130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4500">
                <a:solidFill>
                  <a:srgbClr val="0B5394"/>
                </a:solidFill>
              </a:rPr>
              <a:t>Angah ze jan o del misarayam</a:t>
            </a:r>
            <a:endParaRPr b="1" sz="4500">
              <a:solidFill>
                <a:srgbClr val="0B5394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4500">
                <a:solidFill>
                  <a:srgbClr val="0B5394"/>
                </a:solidFill>
              </a:rPr>
              <a:t>Che azimi, che azimi</a:t>
            </a:r>
            <a:endParaRPr b="1" sz="45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t/>
            </a:r>
            <a:endParaRPr b="1" sz="45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36b3da9c5c4_0_28"/>
          <p:cNvSpPr txBox="1"/>
          <p:nvPr>
            <p:ph idx="1" type="body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4500">
                <a:solidFill>
                  <a:srgbClr val="0B5394"/>
                </a:solidFill>
              </a:rPr>
              <a:t>چو فکر کنم خدا فرزند خويش</a:t>
            </a:r>
            <a:endParaRPr b="1" sz="4500">
              <a:solidFill>
                <a:srgbClr val="0B5394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4500">
                <a:solidFill>
                  <a:srgbClr val="0B5394"/>
                </a:solidFill>
              </a:rPr>
              <a:t> دريغ نداشت از آن مرگ پريش</a:t>
            </a:r>
            <a:endParaRPr b="1" sz="4500">
              <a:solidFill>
                <a:srgbClr val="0B5394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t/>
            </a:r>
            <a:endParaRPr b="1" sz="4500">
              <a:solidFill>
                <a:srgbClr val="0B5394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4500">
                <a:solidFill>
                  <a:srgbClr val="0B5394"/>
                </a:solidFill>
              </a:rPr>
              <a:t>Cho fekr konam </a:t>
            </a:r>
            <a:endParaRPr b="1" sz="4500">
              <a:solidFill>
                <a:srgbClr val="0B5394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4500">
                <a:solidFill>
                  <a:srgbClr val="0B5394"/>
                </a:solidFill>
              </a:rPr>
              <a:t>Khodavand farzande khiesh</a:t>
            </a:r>
            <a:endParaRPr b="1" sz="4500">
              <a:solidFill>
                <a:srgbClr val="0B5394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4500">
                <a:solidFill>
                  <a:srgbClr val="0B5394"/>
                </a:solidFill>
              </a:rPr>
              <a:t>Darigh nadasht az an mage parish</a:t>
            </a:r>
            <a:br>
              <a:rPr b="1" lang="en-US" sz="4500">
                <a:solidFill>
                  <a:srgbClr val="0B5394"/>
                </a:solidFill>
              </a:rPr>
            </a:br>
            <a:endParaRPr b="1" sz="4500">
              <a:solidFill>
                <a:srgbClr val="0B5394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36b3da9c5c4_0_32"/>
          <p:cNvSpPr txBox="1"/>
          <p:nvPr>
            <p:ph idx="1" type="body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55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که بر صليب بهر من فدا گرديد</a:t>
            </a:r>
            <a:endParaRPr b="1" sz="4600">
              <a:solidFill>
                <a:srgbClr val="FFFF00"/>
              </a:solidFill>
            </a:endParaRPr>
          </a:p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4600">
                <a:solidFill>
                  <a:srgbClr val="FFFF00"/>
                </a:solidFill>
              </a:rPr>
              <a:t> </a:t>
            </a:r>
            <a:r>
              <a:rPr b="1" lang="en-US" sz="55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بار گناهان ز دوشم غلطيد</a:t>
            </a:r>
            <a:endParaRPr b="1" sz="5500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t/>
            </a:r>
            <a:endParaRPr b="1" sz="45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4500">
                <a:solidFill>
                  <a:srgbClr val="0B5394"/>
                </a:solidFill>
              </a:rPr>
              <a:t>Ke bar salib bahre man fada gardid</a:t>
            </a:r>
            <a:endParaRPr b="1" sz="4500">
              <a:solidFill>
                <a:srgbClr val="0B5394"/>
              </a:solidFill>
            </a:endParaRPr>
          </a:p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</a:pPr>
            <a:r>
              <a:rPr b="1" lang="en-US" sz="4500">
                <a:solidFill>
                  <a:srgbClr val="0B5394"/>
                </a:solidFill>
              </a:rPr>
              <a:t>Bare gonahan ze doosham ghaltied</a:t>
            </a:r>
            <a:endParaRPr b="1" sz="45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esh">
  <a:themeElements>
    <a:clrScheme name="Mesh">
      <a:dk1>
        <a:srgbClr val="000000"/>
      </a:dk1>
      <a:lt1>
        <a:srgbClr val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Kamil Hooseini</dc:creator>
</cp:coreProperties>
</file>