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embeddedFontLst>
    <p:embeddedFont>
      <p:font typeface="Century Gothic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3" roundtripDataSignature="AMtx7mg4MSjnWeSimU/BaZJhpdArMmXU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bold.fntdata"/><Relationship Id="rId11" Type="http://schemas.openxmlformats.org/officeDocument/2006/relationships/slide" Target="slides/slide7.xml"/><Relationship Id="rId22" Type="http://schemas.openxmlformats.org/officeDocument/2006/relationships/font" Target="fonts/CenturyGothic-boldItalic.fntdata"/><Relationship Id="rId10" Type="http://schemas.openxmlformats.org/officeDocument/2006/relationships/slide" Target="slides/slide6.xml"/><Relationship Id="rId21" Type="http://schemas.openxmlformats.org/officeDocument/2006/relationships/font" Target="fonts/CenturyGothic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enturyGothic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6b3da9c5c4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36b3da9c5c4_0_1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6b3da9c5c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36b3da9c5c4_0_4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6b3da9c5c4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36b3da9c5c4_0_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6b3da9c5c4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36b3da9c5c4_0_13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91" name="Google Shape;19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6b3da9c5c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36b3da9c5c4_0_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6b3da9c5c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36b3da9c5c4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6b3da9c5c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36b3da9c5c4_0_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6b3da9c5c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36b3da9c5c4_0_1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b3da9c5c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36b3da9c5c4_0_2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6b3da9c5c4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36b3da9c5c4_0_12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6b3da9c5c4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36b3da9c5c4_0_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6b3da9c5c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36b3da9c5c4_0_3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" type="body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55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0" name="Google Shape;70;p20"/>
          <p:cNvSpPr/>
          <p:nvPr>
            <p:ph idx="2" type="pic"/>
          </p:nvPr>
        </p:nvSpPr>
        <p:spPr>
          <a:xfrm>
            <a:off x="1979611" y="932112"/>
            <a:ext cx="8225943" cy="3164975"/>
          </a:xfrm>
          <a:prstGeom prst="roundRect">
            <a:avLst>
              <a:gd fmla="val 4380" name="adj"/>
            </a:avLst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20"/>
          <p:cNvSpPr txBox="1"/>
          <p:nvPr>
            <p:ph idx="1" type="body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b="0" i="0" sz="1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2" name="Google Shape;72;p20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3" name="Google Shape;73;p20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4" name="Google Shape;74;p20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1"/>
          <p:cNvSpPr txBox="1"/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7" name="Google Shape;77;p21"/>
          <p:cNvSpPr txBox="1"/>
          <p:nvPr>
            <p:ph idx="1" type="body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8" name="Google Shape;78;p21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9" name="Google Shape;79;p21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0" name="Google Shape;80;p21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2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2"/>
          <p:cNvSpPr txBox="1"/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5" name="Google Shape;85;p22"/>
          <p:cNvSpPr txBox="1"/>
          <p:nvPr>
            <p:ph idx="1" type="body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6" name="Google Shape;86;p22"/>
          <p:cNvSpPr txBox="1"/>
          <p:nvPr>
            <p:ph idx="2" type="body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7" name="Google Shape;87;p22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8" name="Google Shape;88;p22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9" name="Google Shape;89;p22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3" name="Google Shape;93;p23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4" name="Google Shape;94;p23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5" name="Google Shape;95;p23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4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4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4"/>
          <p:cNvSpPr txBox="1"/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00" name="Google Shape;100;p24"/>
          <p:cNvSpPr txBox="1"/>
          <p:nvPr>
            <p:ph idx="1" type="body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1" name="Google Shape;101;p24"/>
          <p:cNvSpPr txBox="1"/>
          <p:nvPr>
            <p:ph idx="2" type="body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2" name="Google Shape;102;p24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3" name="Google Shape;103;p24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4" name="Google Shape;104;p24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/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07" name="Google Shape;107;p25"/>
          <p:cNvSpPr txBox="1"/>
          <p:nvPr>
            <p:ph idx="1" type="body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8" name="Google Shape;108;p25"/>
          <p:cNvSpPr txBox="1"/>
          <p:nvPr>
            <p:ph idx="2" type="body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9" name="Google Shape;109;p25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0" name="Google Shape;110;p25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1" name="Google Shape;111;p25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/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14" name="Google Shape;114;p26"/>
          <p:cNvSpPr txBox="1"/>
          <p:nvPr>
            <p:ph idx="1" type="body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5" name="Google Shape;115;p26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6" name="Google Shape;116;p26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7" name="Google Shape;117;p26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20" name="Google Shape;120;p27"/>
          <p:cNvSpPr txBox="1"/>
          <p:nvPr>
            <p:ph idx="1" type="body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1" name="Google Shape;121;p27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2" name="Google Shape;122;p27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3" name="Google Shape;123;p27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b="0" i="0" sz="4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9" name="Google Shape;19;p12"/>
          <p:cNvSpPr txBox="1"/>
          <p:nvPr>
            <p:ph idx="1" type="subTitle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None/>
              <a:defRPr b="0" i="0" sz="21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  <a:defRPr b="0" i="0" sz="4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55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b="0" i="0" sz="1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b="0" i="0" sz="1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small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b="1" i="0" sz="900" u="none" cap="none" strike="noStrik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/>
        </p:nvSpPr>
        <p:spPr>
          <a:xfrm>
            <a:off x="2719491" y="882224"/>
            <a:ext cx="3693900" cy="1015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چه عظيمی</a:t>
            </a:r>
            <a:endParaRPr b="1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6b3da9c5c4_0_131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آنگه ز جان و دل ميسرايم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چه عظيمی، چه عظيمی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4C1130"/>
                </a:solidFill>
              </a:rPr>
              <a:t>(2)</a:t>
            </a:r>
            <a:endParaRPr b="1" sz="4500">
              <a:solidFill>
                <a:srgbClr val="4C11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Angah ze jan o del misarayam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Che azimi, che azimi</a:t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6b3da9c5c4_0_40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چون مسيح آيد با صدای شيپور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600">
                <a:solidFill>
                  <a:srgbClr val="FFFF00"/>
                </a:solidFill>
              </a:rPr>
              <a:t> </a:t>
            </a: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سوی سما شوم زين جهان دور</a:t>
            </a:r>
            <a:endParaRPr b="1" sz="46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Chon masih aayad ba sedate shipoor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Sooye sama shazam zin jahan door</a:t>
            </a:r>
            <a:br>
              <a:rPr b="1" lang="en-US" sz="4500">
                <a:solidFill>
                  <a:schemeClr val="lt1"/>
                </a:solidFill>
              </a:rPr>
            </a:b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6b3da9c5c4_0_44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بپايش افتم با سپاس و درود</a:t>
            </a:r>
            <a:endParaRPr b="1" sz="46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ز سر گيرم آنگه همين سرود</a:t>
            </a:r>
            <a:endParaRPr b="1" sz="46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Be payash oftam ba sepas o dorood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Ze sar giram angah hamin sorood</a:t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6b3da9c5c4_0_135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آنگه ز جان و دل ميسرايم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چه عظيمی، چه عظيمی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4C1130"/>
                </a:solidFill>
              </a:rPr>
              <a:t>(2)</a:t>
            </a:r>
            <a:endParaRPr b="1" sz="4500">
              <a:solidFill>
                <a:srgbClr val="4C11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Angah ze jan o del misarayam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Che azimi, che azimi</a:t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6b3da9c5c4_0_4"/>
          <p:cNvSpPr txBox="1"/>
          <p:nvPr>
            <p:ph idx="1" type="subTitle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خدايا چون با حيرت خيره شوم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بر اين عالم که تو خود ساخته ای</a:t>
            </a:r>
            <a:endParaRPr b="1" sz="46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Khodaya chon ba heyrat </a:t>
            </a:r>
            <a:endParaRPr b="1" sz="45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khire shazam bar in aalam </a:t>
            </a:r>
            <a:endParaRPr b="1" sz="45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Ke to khod </a:t>
            </a:r>
            <a:r>
              <a:rPr b="1" lang="en-US" sz="4500">
                <a:solidFill>
                  <a:srgbClr val="0B5394"/>
                </a:solidFill>
              </a:rPr>
              <a:t>sakhteey</a:t>
            </a:r>
            <a:br>
              <a:rPr b="1" lang="en-US" sz="4500">
                <a:solidFill>
                  <a:schemeClr val="lt1"/>
                </a:solidFill>
              </a:rPr>
            </a:b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6b3da9c5c4_0_8"/>
          <p:cNvSpPr txBox="1"/>
          <p:nvPr>
            <p:ph idx="1" type="subTitle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خدايا چون با حيرت خيره شوم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بر اين عالم که تو خود ساخته ای</a:t>
            </a:r>
            <a:endParaRPr b="1" sz="46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Dar akhtarane azim o rad o bargh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Ghodrate khod namayan kardehey</a:t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6b3da9c5c4_0_12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آنگه ز جان و دل ميسرايم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چه عظيمی، چه عظيمی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4C1130"/>
                </a:solidFill>
              </a:rPr>
              <a:t>(2)</a:t>
            </a:r>
            <a:endParaRPr b="1" sz="4500">
              <a:solidFill>
                <a:srgbClr val="4C11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Angah ze jan o del misarayam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Che azimi, che azimi</a:t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6b3da9c5c4_0_16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چو بينم درختان سبز و خرم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نوای بلبل آيد بگوشم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Cho binam derkhtane sabz o khoram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Navaye bolbol aayad be goosham</a:t>
            </a:r>
            <a:br>
              <a:rPr b="1" lang="en-US" sz="4500">
                <a:solidFill>
                  <a:schemeClr val="lt1"/>
                </a:solidFill>
              </a:rPr>
            </a:b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6b3da9c5c4_0_20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از فراز کوه بينم دشت و چمن</a:t>
            </a:r>
            <a:endParaRPr b="1" sz="46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600">
                <a:solidFill>
                  <a:srgbClr val="FFFF00"/>
                </a:solidFill>
              </a:rPr>
              <a:t> </a:t>
            </a: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هان صدای نهر، نسيم وطن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Az faraze kooh binam dasht o daman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Han sedate nahr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Nasime vatan</a:t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6b3da9c5c4_0_127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آنگه ز جان و دل ميسرايم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چه عظيمی، چه عظيمی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4C1130"/>
                </a:solidFill>
              </a:rPr>
              <a:t>(2)</a:t>
            </a:r>
            <a:endParaRPr b="1" sz="4500">
              <a:solidFill>
                <a:srgbClr val="4C11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Angah ze jan o del misarayam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Che azimi, che azimi</a:t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6b3da9c5c4_0_28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چو فکر کنم خدا فرزند خويش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 دريغ نداشت از آن مرگ پريش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Cho fekr konam 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Khodavand farzande khiesh</a:t>
            </a:r>
            <a:endParaRPr b="1" sz="4500">
              <a:solidFill>
                <a:srgbClr val="0B539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Darigh nadasht az an mage parish</a:t>
            </a:r>
            <a:br>
              <a:rPr b="1" lang="en-US" sz="4500">
                <a:solidFill>
                  <a:srgbClr val="0B5394"/>
                </a:solidFill>
              </a:rPr>
            </a:br>
            <a:endParaRPr b="1" sz="4500">
              <a:solidFill>
                <a:srgbClr val="0B5394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6b3da9c5c4_0_32"/>
          <p:cNvSpPr txBox="1"/>
          <p:nvPr>
            <p:ph idx="1" type="body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که بر صليب بهر من فدا گرديد</a:t>
            </a:r>
            <a:endParaRPr b="1" sz="46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600">
                <a:solidFill>
                  <a:srgbClr val="FFFF00"/>
                </a:solidFill>
              </a:rPr>
              <a:t> </a:t>
            </a:r>
            <a:r>
              <a:rPr b="1" lang="en-US" sz="55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بار گناهان ز دوشم غلطيد</a:t>
            </a:r>
            <a:endParaRPr b="1" sz="5500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t/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Ke bar salib bahre man fada gardid</a:t>
            </a:r>
            <a:endParaRPr b="1" sz="45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</a:pPr>
            <a:r>
              <a:rPr b="1" lang="en-US" sz="4500">
                <a:solidFill>
                  <a:srgbClr val="0B5394"/>
                </a:solidFill>
              </a:rPr>
              <a:t>Bare gonahan ze doosham ghaltied</a:t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Kamil Hooseini</dc:creator>
</cp:coreProperties>
</file>