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56" r:id="rId3"/>
    <p:sldId id="257" r:id="rId4"/>
    <p:sldId id="260" r:id="rId5"/>
    <p:sldId id="263" r:id="rId6"/>
    <p:sldId id="262" r:id="rId7"/>
    <p:sldId id="261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33" d="100"/>
          <a:sy n="133" d="100"/>
        </p:scale>
        <p:origin x="43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88845-6B5F-4304-935C-D63CB8D74F30}" type="datetimeFigureOut">
              <a:rPr lang="de-DE" smtClean="0"/>
              <a:t>24.06.2025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6F0A9-9099-402E-A2E1-7F3D65446E4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4487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6F0A9-9099-402E-A2E1-7F3D65446E42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4654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6F0A9-9099-402E-A2E1-7F3D65446E42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2326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6F0A9-9099-402E-A2E1-7F3D65446E42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3206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6F0A9-9099-402E-A2E1-7F3D65446E42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6716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6F0A9-9099-402E-A2E1-7F3D65446E42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91814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6F0A9-9099-402E-A2E1-7F3D65446E42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0645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96A7-92F2-4D88-B078-3E495012B099}" type="datetimeFigureOut">
              <a:rPr lang="de-DE" smtClean="0"/>
              <a:t>24.06.2025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F034C-F92E-45A1-8DF8-EFF017234E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6361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96A7-92F2-4D88-B078-3E495012B099}" type="datetimeFigureOut">
              <a:rPr lang="de-DE" smtClean="0"/>
              <a:t>24.06.2025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F034C-F92E-45A1-8DF8-EFF017234E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5602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96A7-92F2-4D88-B078-3E495012B099}" type="datetimeFigureOut">
              <a:rPr lang="de-DE" smtClean="0"/>
              <a:t>24.06.2025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F034C-F92E-45A1-8DF8-EFF017234E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438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96A7-92F2-4D88-B078-3E495012B099}" type="datetimeFigureOut">
              <a:rPr lang="de-DE" smtClean="0"/>
              <a:t>24.06.2025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F034C-F92E-45A1-8DF8-EFF017234E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6230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96A7-92F2-4D88-B078-3E495012B099}" type="datetimeFigureOut">
              <a:rPr lang="de-DE" smtClean="0"/>
              <a:t>24.06.2025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F034C-F92E-45A1-8DF8-EFF017234E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7677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96A7-92F2-4D88-B078-3E495012B099}" type="datetimeFigureOut">
              <a:rPr lang="de-DE" smtClean="0"/>
              <a:t>24.06.2025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F034C-F92E-45A1-8DF8-EFF017234E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0663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96A7-92F2-4D88-B078-3E495012B099}" type="datetimeFigureOut">
              <a:rPr lang="de-DE" smtClean="0"/>
              <a:t>24.06.2025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F034C-F92E-45A1-8DF8-EFF017234E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0356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96A7-92F2-4D88-B078-3E495012B099}" type="datetimeFigureOut">
              <a:rPr lang="de-DE" smtClean="0"/>
              <a:t>24.06.2025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F034C-F92E-45A1-8DF8-EFF017234E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1883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96A7-92F2-4D88-B078-3E495012B099}" type="datetimeFigureOut">
              <a:rPr lang="de-DE" smtClean="0"/>
              <a:t>24.06.2025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F034C-F92E-45A1-8DF8-EFF017234E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2591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96A7-92F2-4D88-B078-3E495012B099}" type="datetimeFigureOut">
              <a:rPr lang="de-DE" smtClean="0"/>
              <a:t>24.06.2025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F034C-F92E-45A1-8DF8-EFF017234E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9053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96A7-92F2-4D88-B078-3E495012B099}" type="datetimeFigureOut">
              <a:rPr lang="de-DE" smtClean="0"/>
              <a:t>24.06.2025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F034C-F92E-45A1-8DF8-EFF017234E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9568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496A7-92F2-4D88-B078-3E495012B099}" type="datetimeFigureOut">
              <a:rPr lang="de-DE" smtClean="0"/>
              <a:t>24.06.2025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F034C-F92E-45A1-8DF8-EFF017234E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4307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3ACA1AD-6164-1890-53CB-6341A5C38A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31CAC83-C4AB-4B8E-F9F0-5A6DC1DD6A41}"/>
              </a:ext>
            </a:extLst>
          </p:cNvPr>
          <p:cNvSpPr txBox="1"/>
          <p:nvPr/>
        </p:nvSpPr>
        <p:spPr>
          <a:xfrm>
            <a:off x="2447967" y="1613266"/>
            <a:ext cx="439867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a-IR" sz="54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به صحن قدست </a:t>
            </a:r>
            <a:endParaRPr lang="en-CA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604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0"/>
            <a:ext cx="12192000" cy="360098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fa-IR" sz="54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به صحن قدست وارد شوم</a:t>
            </a:r>
            <a:r>
              <a:rPr lang="en-US" sz="54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</a:p>
          <a:p>
            <a:pPr algn="r" rtl="1"/>
            <a:r>
              <a:rPr lang="fa-IR" sz="54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از طریق خون عیسی</a:t>
            </a:r>
          </a:p>
          <a:p>
            <a:pPr algn="r" rtl="1"/>
            <a:endParaRPr lang="fa-IR" sz="1200" b="1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54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تنها بهر پرستش تو</a:t>
            </a:r>
            <a:endParaRPr lang="en-US" sz="5400" b="1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54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بهر اکرام و حمدت خدا</a:t>
            </a:r>
            <a:endParaRPr lang="en-US" sz="5400" b="1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513B15E-03AA-CF16-115F-E1FDB631D2B3}"/>
              </a:ext>
            </a:extLst>
          </p:cNvPr>
          <p:cNvSpPr/>
          <p:nvPr/>
        </p:nvSpPr>
        <p:spPr>
          <a:xfrm>
            <a:off x="2904066" y="3886200"/>
            <a:ext cx="9287933" cy="280076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rtl="1"/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sahne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ghodsat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vared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shavam</a:t>
            </a:r>
            <a:endParaRPr lang="en-US" sz="4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/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Az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tarieghe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khoone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Isa</a:t>
            </a:r>
          </a:p>
          <a:p>
            <a:pPr rtl="1"/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Tanha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bahre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parasteshe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</a:t>
            </a:r>
          </a:p>
          <a:p>
            <a:pPr rtl="1"/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Bahre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ekram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hamdat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khoda</a:t>
            </a:r>
            <a:endParaRPr lang="en-US" sz="4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85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0"/>
            <a:ext cx="12192000" cy="529375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96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 معبود من</a:t>
            </a:r>
            <a:endParaRPr lang="en-US" sz="9600" b="1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96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محبوب من  </a:t>
            </a:r>
            <a:endParaRPr lang="en-US" sz="9600" b="1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۲</a:t>
            </a:r>
          </a:p>
          <a:p>
            <a:pPr algn="r" rtl="1"/>
            <a:endParaRPr lang="fa-IR" sz="1400" b="1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fa-IR" sz="6600" b="1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64DF2C6-6278-E461-E8EE-D6ADF83EB775}"/>
              </a:ext>
            </a:extLst>
          </p:cNvPr>
          <p:cNvSpPr/>
          <p:nvPr/>
        </p:nvSpPr>
        <p:spPr>
          <a:xfrm>
            <a:off x="2599268" y="4021666"/>
            <a:ext cx="8534400" cy="255454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en-US" sz="60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Ey</a:t>
            </a:r>
            <a:r>
              <a:rPr lang="en-US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maboode</a:t>
            </a:r>
            <a:r>
              <a:rPr lang="en-US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man </a:t>
            </a:r>
          </a:p>
          <a:p>
            <a:pPr algn="ctr" rtl="1"/>
            <a:r>
              <a:rPr lang="en-US" sz="60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Mahboobe</a:t>
            </a:r>
            <a:r>
              <a:rPr lang="en-US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man  </a:t>
            </a:r>
          </a:p>
          <a:p>
            <a:pPr algn="ctr" rtl="1"/>
            <a:r>
              <a:rPr lang="en-US" sz="4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2908818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0"/>
            <a:ext cx="12192000" cy="437042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b="1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8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نـام  تو  قـدوس  اسـت</a:t>
            </a:r>
          </a:p>
          <a:p>
            <a:pPr algn="ctr" rtl="1"/>
            <a:endParaRPr lang="fa-IR" sz="2000" b="1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8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قــدوس  یــاه  </a:t>
            </a:r>
            <a:endParaRPr lang="en-US" sz="8000" b="1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8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۲</a:t>
            </a:r>
            <a:endParaRPr lang="en-US" sz="8000" b="1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64DF2C6-6278-E461-E8EE-D6ADF83EB775}"/>
              </a:ext>
            </a:extLst>
          </p:cNvPr>
          <p:cNvSpPr/>
          <p:nvPr/>
        </p:nvSpPr>
        <p:spPr>
          <a:xfrm>
            <a:off x="2921002" y="4426565"/>
            <a:ext cx="8534400" cy="243143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en-US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Name to </a:t>
            </a:r>
            <a:r>
              <a:rPr lang="en-US" sz="5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ghodoos</a:t>
            </a:r>
            <a:r>
              <a:rPr lang="en-US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ast</a:t>
            </a:r>
            <a:r>
              <a:rPr lang="en-US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rtl="1"/>
            <a:r>
              <a:rPr lang="en-US" sz="5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Ghodoos</a:t>
            </a:r>
            <a:r>
              <a:rPr lang="en-US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yaa</a:t>
            </a:r>
            <a:r>
              <a:rPr lang="en-US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ctr" rtl="1"/>
            <a:r>
              <a:rPr lang="en-US" sz="4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endParaRPr lang="fa-IR" sz="4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401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0"/>
            <a:ext cx="12192000" cy="360098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fa-IR" sz="54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به صحن قدست وارد شوم</a:t>
            </a:r>
            <a:r>
              <a:rPr lang="en-US" sz="54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</a:p>
          <a:p>
            <a:pPr algn="r" rtl="1"/>
            <a:r>
              <a:rPr lang="fa-IR" sz="54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از طریق خون عیسی</a:t>
            </a:r>
          </a:p>
          <a:p>
            <a:pPr algn="r" rtl="1"/>
            <a:endParaRPr lang="fa-IR" sz="1200" b="1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54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تنها بهر پرستش تو</a:t>
            </a:r>
            <a:endParaRPr lang="en-US" sz="5400" b="1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54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بهر اکرام و حمدت خدا</a:t>
            </a:r>
            <a:endParaRPr lang="en-US" sz="5400" b="1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513B15E-03AA-CF16-115F-E1FDB631D2B3}"/>
              </a:ext>
            </a:extLst>
          </p:cNvPr>
          <p:cNvSpPr/>
          <p:nvPr/>
        </p:nvSpPr>
        <p:spPr>
          <a:xfrm>
            <a:off x="2904066" y="3886200"/>
            <a:ext cx="9287933" cy="280076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rtl="1"/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sahne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ghodsat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vared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shavam</a:t>
            </a:r>
            <a:endParaRPr lang="en-US" sz="4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/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Az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tarieghe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khoone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Isa</a:t>
            </a:r>
          </a:p>
          <a:p>
            <a:pPr rtl="1"/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Tanha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bahre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parasteshe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</a:t>
            </a:r>
          </a:p>
          <a:p>
            <a:pPr rtl="1"/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Bahre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ekram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hamdat</a:t>
            </a:r>
            <a:r>
              <a:rPr lang="en-US" sz="4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khoda</a:t>
            </a:r>
            <a:endParaRPr lang="en-US" sz="4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974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0"/>
            <a:ext cx="12192000" cy="529375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96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 معبود من</a:t>
            </a:r>
            <a:endParaRPr lang="en-US" sz="9600" b="1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96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محبوب من  </a:t>
            </a:r>
            <a:endParaRPr lang="en-US" sz="9600" b="1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۲</a:t>
            </a:r>
          </a:p>
          <a:p>
            <a:pPr algn="r" rtl="1"/>
            <a:endParaRPr lang="fa-IR" sz="1400" b="1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fa-IR" sz="6600" b="1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64DF2C6-6278-E461-E8EE-D6ADF83EB775}"/>
              </a:ext>
            </a:extLst>
          </p:cNvPr>
          <p:cNvSpPr/>
          <p:nvPr/>
        </p:nvSpPr>
        <p:spPr>
          <a:xfrm>
            <a:off x="2599268" y="4021666"/>
            <a:ext cx="8534400" cy="255454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en-US" sz="60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Ey</a:t>
            </a:r>
            <a:r>
              <a:rPr lang="en-US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maboode</a:t>
            </a:r>
            <a:r>
              <a:rPr lang="en-US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man </a:t>
            </a:r>
          </a:p>
          <a:p>
            <a:pPr algn="ctr" rtl="1"/>
            <a:r>
              <a:rPr lang="en-US" sz="60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Mahboobe</a:t>
            </a:r>
            <a:r>
              <a:rPr lang="en-US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man  </a:t>
            </a:r>
          </a:p>
          <a:p>
            <a:pPr algn="ctr" rtl="1"/>
            <a:r>
              <a:rPr lang="en-US" sz="4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3993107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0"/>
            <a:ext cx="12192000" cy="437042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b="1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8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نـام  تو  قـدوس  اسـت</a:t>
            </a:r>
          </a:p>
          <a:p>
            <a:pPr algn="ctr" rtl="1"/>
            <a:endParaRPr lang="fa-IR" sz="2000" b="1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8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قــدوس  یــاه  </a:t>
            </a:r>
            <a:endParaRPr lang="en-US" sz="8000" b="1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8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۲</a:t>
            </a:r>
            <a:endParaRPr lang="en-US" sz="8000" b="1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64DF2C6-6278-E461-E8EE-D6ADF83EB775}"/>
              </a:ext>
            </a:extLst>
          </p:cNvPr>
          <p:cNvSpPr/>
          <p:nvPr/>
        </p:nvSpPr>
        <p:spPr>
          <a:xfrm>
            <a:off x="2921002" y="4426565"/>
            <a:ext cx="8534400" cy="243143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en-US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Name to </a:t>
            </a:r>
            <a:r>
              <a:rPr lang="en-US" sz="5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ghodoos</a:t>
            </a:r>
            <a:r>
              <a:rPr lang="en-US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ast</a:t>
            </a:r>
            <a:r>
              <a:rPr lang="en-US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rtl="1"/>
            <a:r>
              <a:rPr lang="en-US" sz="5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Ghodoos</a:t>
            </a:r>
            <a:r>
              <a:rPr lang="en-US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400" b="1" dirty="0" err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yaa</a:t>
            </a:r>
            <a:r>
              <a:rPr lang="en-US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ctr" rtl="1"/>
            <a:r>
              <a:rPr lang="en-US" sz="4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endParaRPr lang="fa-IR" sz="4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758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4F77D0-43A6-6690-2420-6202056FCB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D0D785-2531-1876-B1CB-BEA0560C98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97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143</Words>
  <Application>Microsoft Office PowerPoint</Application>
  <PresentationFormat>Widescreen</PresentationFormat>
  <Paragraphs>53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Arya Ghorbany</cp:lastModifiedBy>
  <cp:revision>6</cp:revision>
  <dcterms:created xsi:type="dcterms:W3CDTF">2019-12-27T12:23:11Z</dcterms:created>
  <dcterms:modified xsi:type="dcterms:W3CDTF">2025-06-24T16:23:48Z</dcterms:modified>
</cp:coreProperties>
</file>