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60" r:id="rId5"/>
    <p:sldId id="263" r:id="rId6"/>
    <p:sldId id="262" r:id="rId7"/>
    <p:sldId id="261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43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8845-6B5F-4304-935C-D63CB8D74F30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6F0A9-9099-402E-A2E1-7F3D65446E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48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65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326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20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16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181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645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36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60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43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23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67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66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35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88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59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05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56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96A7-92F2-4D88-B078-3E495012B099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30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A1AD-6164-1890-53CB-6341A5C38A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1CAC83-C4AB-4B8E-F9F0-5A6DC1DD6A41}"/>
              </a:ext>
            </a:extLst>
          </p:cNvPr>
          <p:cNvSpPr txBox="1"/>
          <p:nvPr/>
        </p:nvSpPr>
        <p:spPr>
          <a:xfrm>
            <a:off x="2447967" y="1613266"/>
            <a:ext cx="43986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صحن قدست </a:t>
            </a:r>
            <a:endParaRPr lang="en-CA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60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360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صحن قدست وارد شوم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طریق خون عیسی</a:t>
            </a:r>
          </a:p>
          <a:p>
            <a:pPr algn="r" rtl="1"/>
            <a:endParaRPr lang="fa-IR" sz="12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تنها بهر پرستش تو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بهر اکرام و حمدت خدا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13B15E-03AA-CF16-115F-E1FDB631D2B3}"/>
              </a:ext>
            </a:extLst>
          </p:cNvPr>
          <p:cNvSpPr/>
          <p:nvPr/>
        </p:nvSpPr>
        <p:spPr>
          <a:xfrm>
            <a:off x="2904066" y="3886200"/>
            <a:ext cx="9287933" cy="28007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/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sahne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ghodsat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vared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shavam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/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tarieghe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khoone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Isa</a:t>
            </a:r>
          </a:p>
          <a:p>
            <a:pPr rtl="1"/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Tanha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parasteshe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</a:p>
          <a:p>
            <a:pPr rtl="1"/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ekram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hamdat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khoda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8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293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9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معبود من</a:t>
            </a:r>
            <a:endParaRPr lang="en-US" sz="9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9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محبوب من  </a:t>
            </a:r>
            <a:endParaRPr lang="en-US" sz="9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</a:p>
          <a:p>
            <a:pPr algn="r" rtl="1"/>
            <a:endParaRPr lang="fa-IR" sz="1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6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4DF2C6-6278-E461-E8EE-D6ADF83EB775}"/>
              </a:ext>
            </a:extLst>
          </p:cNvPr>
          <p:cNvSpPr/>
          <p:nvPr/>
        </p:nvSpPr>
        <p:spPr>
          <a:xfrm>
            <a:off x="2599268" y="4021666"/>
            <a:ext cx="8534400" cy="25545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en-US" sz="60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maboode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 </a:t>
            </a:r>
          </a:p>
          <a:p>
            <a:pPr algn="ctr" rtl="1"/>
            <a:r>
              <a:rPr lang="en-US" sz="60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Mahboobe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  </a:t>
            </a:r>
          </a:p>
          <a:p>
            <a:pPr algn="ctr" rtl="1"/>
            <a:r>
              <a:rPr lang="en-US" sz="4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290881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437042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نـام  تو  قـدوس  اسـت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قــدوس  یــاه  </a:t>
            </a:r>
            <a:endParaRPr lang="en-US" sz="8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US" sz="8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4DF2C6-6278-E461-E8EE-D6ADF83EB775}"/>
              </a:ext>
            </a:extLst>
          </p:cNvPr>
          <p:cNvSpPr/>
          <p:nvPr/>
        </p:nvSpPr>
        <p:spPr>
          <a:xfrm>
            <a:off x="2921002" y="4426565"/>
            <a:ext cx="8534400" cy="24314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to </a:t>
            </a:r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ghodoos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ast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Ghodoos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yaa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 rtl="1"/>
            <a:r>
              <a:rPr lang="en-US" sz="4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0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360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صحن قدست وارد شوم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طریق خون عیسی</a:t>
            </a:r>
          </a:p>
          <a:p>
            <a:pPr algn="r" rtl="1"/>
            <a:endParaRPr lang="fa-IR" sz="12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تنها بهر پرستش تو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بهر اکرام و حمدت خدا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13B15E-03AA-CF16-115F-E1FDB631D2B3}"/>
              </a:ext>
            </a:extLst>
          </p:cNvPr>
          <p:cNvSpPr/>
          <p:nvPr/>
        </p:nvSpPr>
        <p:spPr>
          <a:xfrm>
            <a:off x="2904066" y="3886200"/>
            <a:ext cx="9287933" cy="28007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/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sahne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ghodsat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vared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shavam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/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tarieghe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khoone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Isa</a:t>
            </a:r>
          </a:p>
          <a:p>
            <a:pPr rtl="1"/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Tanha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parasteshe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</a:p>
          <a:p>
            <a:pPr rtl="1"/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ekram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hamdat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khoda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7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293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9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معبود من</a:t>
            </a:r>
            <a:endParaRPr lang="en-US" sz="9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9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محبوب من  </a:t>
            </a:r>
            <a:endParaRPr lang="en-US" sz="9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</a:p>
          <a:p>
            <a:pPr algn="r" rtl="1"/>
            <a:endParaRPr lang="fa-IR" sz="1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66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4DF2C6-6278-E461-E8EE-D6ADF83EB775}"/>
              </a:ext>
            </a:extLst>
          </p:cNvPr>
          <p:cNvSpPr/>
          <p:nvPr/>
        </p:nvSpPr>
        <p:spPr>
          <a:xfrm>
            <a:off x="2599268" y="4021666"/>
            <a:ext cx="8534400" cy="25545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en-US" sz="60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maboode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 </a:t>
            </a:r>
          </a:p>
          <a:p>
            <a:pPr algn="ctr" rtl="1"/>
            <a:r>
              <a:rPr lang="en-US" sz="60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Mahboobe</a:t>
            </a:r>
            <a:r>
              <a:rPr lang="en-US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  </a:t>
            </a:r>
          </a:p>
          <a:p>
            <a:pPr algn="ctr" rtl="1"/>
            <a:r>
              <a:rPr lang="en-US" sz="4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399310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437042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نـام  تو  قـدوس  اسـت</a:t>
            </a:r>
          </a:p>
          <a:p>
            <a:pPr algn="ctr" rtl="1"/>
            <a:endParaRPr lang="fa-IR" sz="2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قــدوس  یــاه  </a:t>
            </a:r>
            <a:endParaRPr lang="en-US" sz="8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US" sz="80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4DF2C6-6278-E461-E8EE-D6ADF83EB775}"/>
              </a:ext>
            </a:extLst>
          </p:cNvPr>
          <p:cNvSpPr/>
          <p:nvPr/>
        </p:nvSpPr>
        <p:spPr>
          <a:xfrm>
            <a:off x="2921002" y="4426565"/>
            <a:ext cx="8534400" cy="24314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Name to </a:t>
            </a:r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ghodoos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ast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Ghodoos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yaa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 rtl="1"/>
            <a:r>
              <a:rPr lang="en-US" sz="4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758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F77D0-43A6-6690-2420-6202056FC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D0D785-2531-1876-B1CB-BEA0560C98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143</Words>
  <Application>Microsoft Office PowerPoint</Application>
  <PresentationFormat>Widescreen</PresentationFormat>
  <Paragraphs>53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Arya Ghorbany</cp:lastModifiedBy>
  <cp:revision>6</cp:revision>
  <dcterms:created xsi:type="dcterms:W3CDTF">2019-12-27T12:23:11Z</dcterms:created>
  <dcterms:modified xsi:type="dcterms:W3CDTF">2025-06-24T16:23:48Z</dcterms:modified>
</cp:coreProperties>
</file>