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62" r:id="rId5"/>
    <p:sldId id="259" r:id="rId6"/>
    <p:sldId id="264" r:id="rId7"/>
    <p:sldId id="265" r:id="rId8"/>
    <p:sldId id="266" r:id="rId9"/>
    <p:sldId id="267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99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193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9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4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104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038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972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2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97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412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6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9A86D-E428-4C04-B69F-39CEAFCD3EAF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03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9A86D-E428-4C04-B69F-39CEAFCD3EAF}" type="datetimeFigureOut">
              <a:rPr lang="de-DE" smtClean="0"/>
              <a:t>24.06.2025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B2B60-0E49-4922-96D8-D43863B27A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8134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1F9145-A262-E137-E9BE-8D60A378F111}"/>
              </a:ext>
            </a:extLst>
          </p:cNvPr>
          <p:cNvSpPr txBox="1"/>
          <p:nvPr/>
        </p:nvSpPr>
        <p:spPr>
          <a:xfrm>
            <a:off x="1982926" y="1090182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a-IR" sz="48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آبی روان ساز </a:t>
            </a:r>
            <a:endParaRPr lang="en-CA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823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135EFE5-580F-B38F-178E-49B14B1A0D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2770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3520" y="121920"/>
            <a:ext cx="11785599" cy="57724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آبی  روان  ساز در بـیابان  قلـبم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نـهـرت  را  عـیـان  سـاز     از  تـو  سـیراب  گـردم</a:t>
            </a: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Abi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ravan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saz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biabane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ghalbam</a:t>
            </a:r>
            <a:endParaRPr lang="en-US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Nahrat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aayan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saz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Az to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seyrab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gardam</a:t>
            </a:r>
            <a:endParaRPr lang="en-US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55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3520" y="121920"/>
            <a:ext cx="11785599" cy="570919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همچون  آهویی  در  بیابانم  من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تـشـنه ی  نـهـر  توسـت  </a:t>
            </a:r>
            <a:r>
              <a:rPr lang="en-US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ایـن  قـلـب  و  جــانـم</a:t>
            </a:r>
            <a:endParaRPr lang="en-US" sz="54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Hamchon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ahooey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bviabanam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man</a:t>
            </a:r>
          </a:p>
          <a:p>
            <a:pPr algn="ctr" rtl="1">
              <a:lnSpc>
                <a:spcPct val="150000"/>
              </a:lnSpc>
            </a:pP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Teshneye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nahre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tost</a:t>
            </a:r>
            <a:endParaRPr lang="en-US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ghalb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janam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427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3520" y="121920"/>
            <a:ext cx="11785599" cy="570919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همچون  آهویی  در  بیابانم  من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تـشـنه ی  نـهـر  توسـت  </a:t>
            </a:r>
            <a:r>
              <a:rPr lang="en-US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ایـن  قـلـب  و  جــانـم</a:t>
            </a:r>
            <a:endParaRPr lang="en-US" sz="54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Hamchon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ahooey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bviabanam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man</a:t>
            </a:r>
          </a:p>
          <a:p>
            <a:pPr algn="ctr" rtl="1">
              <a:lnSpc>
                <a:spcPct val="150000"/>
              </a:lnSpc>
            </a:pP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Teshneye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nahre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tost</a:t>
            </a:r>
            <a:endParaRPr lang="en-US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ghalb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janam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813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2338"/>
            <a:ext cx="12192000" cy="675332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خواهم در نور تو ساکن شوم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خواهم از روح تو من پُر شوم</a:t>
            </a:r>
            <a:endParaRPr lang="en-US" sz="54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بـــر گــیــر ایـــن روح و جـــانـــم خـــداونــد </a:t>
            </a:r>
            <a:endParaRPr lang="en-US" sz="54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Mikkhaham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noore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saken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shavam</a:t>
            </a:r>
            <a:endParaRPr lang="en-US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Mikhaham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az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roohe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man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shavam</a:t>
            </a:r>
            <a:endParaRPr lang="en-US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 bargirl in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rooh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janam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Khodavand</a:t>
            </a:r>
            <a:endParaRPr lang="fa-IR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362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8B33F4-C38F-B436-5CCB-4BAA1F8569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2DBFD58-9ABF-BCAC-2D3E-9167BF9B6524}"/>
              </a:ext>
            </a:extLst>
          </p:cNvPr>
          <p:cNvSpPr/>
          <p:nvPr/>
        </p:nvSpPr>
        <p:spPr>
          <a:xfrm>
            <a:off x="223520" y="121920"/>
            <a:ext cx="11785599" cy="57724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آبی  روان  ساز در بـیابان  قلـبم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نـهـرت  را  عـیـان  سـاز     از  تـو  سـیراب  گـردم</a:t>
            </a: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Abi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ravan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saz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biabane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ghalbam</a:t>
            </a:r>
            <a:endParaRPr lang="en-US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Nahrat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aayan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saz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Az to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seyrab</a:t>
            </a:r>
            <a:r>
              <a:rPr lang="en-US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gardam</a:t>
            </a:r>
            <a:endParaRPr lang="en-US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37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39E8AA-DCD2-E20C-773D-C28776F568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B9F2DE-589C-EE31-A9B1-4EC2EFA88189}"/>
              </a:ext>
            </a:extLst>
          </p:cNvPr>
          <p:cNvSpPr/>
          <p:nvPr/>
        </p:nvSpPr>
        <p:spPr>
          <a:xfrm>
            <a:off x="223520" y="121920"/>
            <a:ext cx="11785599" cy="570919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همچون  آهویی  در  بیابانم  من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تـشـنه ی  نـهـر  توسـت  </a:t>
            </a:r>
            <a:r>
              <a:rPr lang="en-US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ایـن  قـلـب  و  جــانـم</a:t>
            </a:r>
            <a:endParaRPr lang="en-US" sz="54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Hamchon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ahooey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bviabanam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man</a:t>
            </a:r>
          </a:p>
          <a:p>
            <a:pPr algn="ctr" rtl="1">
              <a:lnSpc>
                <a:spcPct val="150000"/>
              </a:lnSpc>
            </a:pP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Teshneye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nahre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tost</a:t>
            </a:r>
            <a:endParaRPr lang="en-US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ghalb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janam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99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745C9-2F81-384A-7322-6A1F881443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A0DFA09-6761-E69B-C349-79A36BE13F55}"/>
              </a:ext>
            </a:extLst>
          </p:cNvPr>
          <p:cNvSpPr/>
          <p:nvPr/>
        </p:nvSpPr>
        <p:spPr>
          <a:xfrm>
            <a:off x="223520" y="121920"/>
            <a:ext cx="11785599" cy="570919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همچون  آهویی  در  بیابانم  من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تـشـنه ی  نـهـر  توسـت  </a:t>
            </a:r>
            <a:r>
              <a:rPr lang="en-US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ایـن  قـلـب  و  جــانـم</a:t>
            </a:r>
            <a:endParaRPr lang="en-US" sz="54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Hamchon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ahooey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bviabanam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man</a:t>
            </a:r>
          </a:p>
          <a:p>
            <a:pPr algn="ctr" rtl="1">
              <a:lnSpc>
                <a:spcPct val="150000"/>
              </a:lnSpc>
            </a:pP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Teshneye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nahre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tost</a:t>
            </a:r>
            <a:endParaRPr lang="en-US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ghalb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janam</a:t>
            </a:r>
            <a:endParaRPr lang="fa-IR" sz="5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453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E42515-ED25-D309-C671-466FBADB05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B8F89D4-5402-EEF0-9C6E-BCECFD50E76A}"/>
              </a:ext>
            </a:extLst>
          </p:cNvPr>
          <p:cNvSpPr/>
          <p:nvPr/>
        </p:nvSpPr>
        <p:spPr>
          <a:xfrm>
            <a:off x="0" y="52338"/>
            <a:ext cx="12192000" cy="675332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خواهم در نور تو ساکن شوم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خواهم از روح تو من پُر شوم</a:t>
            </a:r>
            <a:endParaRPr lang="en-US" sz="54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بـــر گــیــر ایـــن روح و جـــانـــم خـــداونــد </a:t>
            </a:r>
            <a:endParaRPr lang="en-US" sz="5400" b="1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Mikkhaham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noore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saken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shavam</a:t>
            </a:r>
            <a:endParaRPr lang="en-US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Mikhaham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az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roohe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to man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shavam</a:t>
            </a:r>
            <a:endParaRPr lang="en-US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Dar bargirl in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rooh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janam</a:t>
            </a:r>
            <a:r>
              <a:rPr lang="en-US" sz="44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Khodavand</a:t>
            </a:r>
            <a:endParaRPr lang="fa-IR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857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245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Arya Ghorbany</cp:lastModifiedBy>
  <cp:revision>8</cp:revision>
  <dcterms:created xsi:type="dcterms:W3CDTF">2019-10-17T11:37:43Z</dcterms:created>
  <dcterms:modified xsi:type="dcterms:W3CDTF">2025-06-24T18:05:40Z</dcterms:modified>
</cp:coreProperties>
</file>