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Amiri"/>
      <p:regular r:id="rId23"/>
      <p:bold r:id="rId24"/>
      <p:italic r:id="rId25"/>
      <p:boldItalic r:id="rId26"/>
    </p:embeddedFont>
    <p:embeddedFont>
      <p:font typeface="Vazirmatn"/>
      <p:regular r:id="rId27"/>
      <p:bold r:id="rId28"/>
    </p:embeddedFont>
    <p:embeddedFont>
      <p:font typeface="Vazirmatn Medium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hfPJHjyTbuuka7ZZJbcIQxZ6BP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miri-bold.fntdata"/><Relationship Id="rId23" Type="http://schemas.openxmlformats.org/officeDocument/2006/relationships/font" Target="fonts/Amiri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miri-boldItalic.fntdata"/><Relationship Id="rId25" Type="http://schemas.openxmlformats.org/officeDocument/2006/relationships/font" Target="fonts/Amiri-italic.fntdata"/><Relationship Id="rId28" Type="http://schemas.openxmlformats.org/officeDocument/2006/relationships/font" Target="fonts/Vazirmatn-bold.fntdata"/><Relationship Id="rId27" Type="http://schemas.openxmlformats.org/officeDocument/2006/relationships/font" Target="fonts/Vazirmat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Vazirmatn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VazirmatnMedium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dce8bc0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6dce8bc0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6dce8bc08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281d2e2d8_0_3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7281d2e2d8_0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7281d2e2d8_0_3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281d2e2d8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7281d2e2d8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7281d2e2d8_0_3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281d2e2d8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7281d2e2d8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7281d2e2d8_0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281d2e2d8_0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7281d2e2d8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7281d2e2d8_0_4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281d2e2d8_0_4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7281d2e2d8_0_4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7281d2e2d8_0_4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281d2e2d8_0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7281d2e2d8_0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37281d2e2d8_0_4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281d2e2d8_0_4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7281d2e2d8_0_4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37281d2e2d8_0_4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281d2e2d8_0_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37281d2e2d8_0_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37281d2e2d8_0_4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281d2e2d8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7281d2e2d8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7281d2e2d8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dce8bc08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dce8bc08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6dce8bc08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281d2e2d8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7281d2e2d8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7281d2e2d8_0_2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281d2e2d8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7281d2e2d8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7281d2e2d8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281d2e2d8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7281d2e2d8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7281d2e2d8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281d2e2d8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7281d2e2d8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7281d2e2d8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281d2e2d8_0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7281d2e2d8_0_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7281d2e2d8_0_3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281d2e2d8_0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7281d2e2d8_0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7281d2e2d8_0_3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281d2e2d8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7281d2e2d8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7281d2e2d8_0_3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6dce8bc08f_0_0" title="EPC-Background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36dce8bc08f_0_0"/>
          <p:cNvGrpSpPr/>
          <p:nvPr/>
        </p:nvGrpSpPr>
        <p:grpSpPr>
          <a:xfrm>
            <a:off x="3640452" y="600958"/>
            <a:ext cx="4911101" cy="2968810"/>
            <a:chOff x="5264125" y="617993"/>
            <a:chExt cx="3114600" cy="1882807"/>
          </a:xfrm>
        </p:grpSpPr>
        <p:pic>
          <p:nvPicPr>
            <p:cNvPr id="91" name="Google Shape;91;g36dce8bc08f_0_0" title="Asset 2@4x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6125" y="617993"/>
              <a:ext cx="990450" cy="94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g36dce8bc08f_0_0"/>
            <p:cNvSpPr txBox="1"/>
            <p:nvPr/>
          </p:nvSpPr>
          <p:spPr>
            <a:xfrm>
              <a:off x="5372050" y="1549200"/>
              <a:ext cx="2898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a-IR" sz="3000" u="none" cap="none" strike="noStrike">
                  <a:solidFill>
                    <a:srgbClr val="FFFFFF"/>
                  </a:solidFill>
                  <a:latin typeface="Vazirmatn Medium"/>
                  <a:ea typeface="Vazirmatn Medium"/>
                  <a:cs typeface="Vazirmatn Medium"/>
                  <a:sym typeface="Vazirmatn Medium"/>
                </a:rPr>
                <a:t>کلیسای فارسی زبان ادمونتون</a:t>
              </a:r>
              <a:endParaRPr b="0" i="0" sz="3000" u="none" cap="none" strike="noStrike">
                <a:solidFill>
                  <a:srgbClr val="FFFFFF"/>
                </a:solidFill>
                <a:latin typeface="Vazirmatn Medium"/>
                <a:ea typeface="Vazirmatn Medium"/>
                <a:cs typeface="Vazirmatn Medium"/>
                <a:sym typeface="Vazirmatn Medium"/>
              </a:endParaRPr>
            </a:p>
          </p:txBody>
        </p:sp>
        <p:sp>
          <p:nvSpPr>
            <p:cNvPr id="93" name="Google Shape;93;g36dce8bc08f_0_0"/>
            <p:cNvSpPr txBox="1"/>
            <p:nvPr/>
          </p:nvSpPr>
          <p:spPr>
            <a:xfrm>
              <a:off x="5264125" y="1905300"/>
              <a:ext cx="3114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fa-IR" sz="2800" u="none" cap="none" strike="noStrike">
                  <a:solidFill>
                    <a:srgbClr val="FFFFFF"/>
                  </a:solidFill>
                  <a:latin typeface="Vazirmatn"/>
                  <a:ea typeface="Vazirmatn"/>
                  <a:cs typeface="Vazirmatn"/>
                  <a:sym typeface="Vazirmatn"/>
                </a:rPr>
                <a:t>Edmonton Persian Church</a:t>
              </a:r>
              <a:endParaRPr b="0" i="0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endParaRPr>
            </a:p>
          </p:txBody>
        </p:sp>
      </p:grpSp>
      <p:sp>
        <p:nvSpPr>
          <p:cNvPr id="94" name="Google Shape;94;g36dce8bc08f_0_0"/>
          <p:cNvSpPr txBox="1"/>
          <p:nvPr/>
        </p:nvSpPr>
        <p:spPr>
          <a:xfrm>
            <a:off x="2984275" y="3733150"/>
            <a:ext cx="6038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a-IR" sz="60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b="1" lang="fa-IR" sz="4800">
                <a:solidFill>
                  <a:schemeClr val="lt1"/>
                </a:solidFill>
              </a:rPr>
              <a:t>آبی روان ساز</a:t>
            </a:r>
            <a:r>
              <a:rPr b="1" i="0" lang="fa-IR" sz="60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1" i="0" sz="60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95" name="Google Shape;95;g36dce8bc08f_0_0"/>
          <p:cNvSpPr txBox="1"/>
          <p:nvPr/>
        </p:nvSpPr>
        <p:spPr>
          <a:xfrm>
            <a:off x="3810753" y="4920511"/>
            <a:ext cx="4570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fa-IR" sz="4800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Abi ravan saz</a:t>
            </a:r>
            <a:endParaRPr b="1" i="0" sz="48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7281d2e2d8_0_383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281d2e2d8_0_3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7281d2e2d8_0_383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آبــــی روان ســــاز در بـیـابـــان قـلـــبـــم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نــهرت را عـیـان ســاز از تـو ســـیـراب گــردم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76" name="Google Shape;176;g37281d2e2d8_0_383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Abi ravan saz dar biyabane ghalbam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Nahrat ra ayan saz az to sirab gardam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7281d2e2d8_0_39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7281d2e2d8_0_3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7281d2e2d8_0_391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آبــــی روان ســــاز در بـیـابـــان قـلـــبـــم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نــهرت را عـیـان ســاز از تـو ســـیـراب گــردم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85" name="Google Shape;185;g37281d2e2d8_0_391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Abi ravan saz dar biyabane ghalbam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Nahrat ra ayan saz az to sirab gardam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37281d2e2d8_0_399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7281d2e2d8_0_3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7281d2e2d8_0_399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همچون  آهویی  در  بیابانم  من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تـشـنه ی  نـهـر  توسـت    ایـن  قـلـب  و  جــانـم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94" name="Google Shape;194;g37281d2e2d8_0_399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Hamchon ahuyi dar   biyabanam man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Teshneye nahre tost ,     in ghalbo janam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37281d2e2d8_0_40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7281d2e2d8_0_4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7281d2e2d8_0_407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همچون  آهویی  در  بیابانم  من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تـشـنه ی  روح  توسـت    ایـن  قـلـب  و  جــانـم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03" name="Google Shape;203;g37281d2e2d8_0_407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Hamchon ahuyi dar   biyabanam man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Teshneye ruhe tost ,     in ghalbo janam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7281d2e2d8_0_415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7281d2e2d8_0_4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7281d2e2d8_0_415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خـــواهـــم در نـــور تــــو ســـاکـــن شـــوم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خـــواهــم از روح تـــو مــن پــر شــوم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12" name="Google Shape;212;g37281d2e2d8_0_415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dar nure to saken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az ruhe to man por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37281d2e2d8_0_423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7281d2e2d8_0_4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7281d2e2d8_0_423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بـــر گـیــر ایـــن روح و جـــانـــم خـــداونــد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21" name="Google Shape;221;g37281d2e2d8_0_423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 gir in ruho janam khodavand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37281d2e2d8_0_43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7281d2e2d8_0_4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7281d2e2d8_0_431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خـــواهـــم در نـــور تــــو ســـاکـــن شـــوم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خـــواهــم از روح تـــو مــن پــر شــوم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30" name="Google Shape;230;g37281d2e2d8_0_431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dar nure to saken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az ruhe to man por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37281d2e2d8_0_439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7281d2e2d8_0_4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7281d2e2d8_0_439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بـــر گـیــر ایـــن روح و جـــانـــم خـــداونــد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39" name="Google Shape;239;g37281d2e2d8_0_439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 gir in ruho janam khodavand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281d2e2d8_0_361"/>
          <p:cNvSpPr/>
          <p:nvPr/>
        </p:nvSpPr>
        <p:spPr>
          <a:xfrm>
            <a:off x="-15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37281d2e2d8_0_36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014" y="2607183"/>
            <a:ext cx="1561741" cy="14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7281d2e2d8_0_361"/>
          <p:cNvSpPr txBox="1"/>
          <p:nvPr/>
        </p:nvSpPr>
        <p:spPr>
          <a:xfrm>
            <a:off x="3120751" y="4075500"/>
            <a:ext cx="5950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a-IR" sz="30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برکت خداوند با شما</a:t>
            </a:r>
            <a:endParaRPr b="0" i="0" sz="30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248" name="Google Shape;248;g37281d2e2d8_0_361"/>
          <p:cNvSpPr txBox="1"/>
          <p:nvPr/>
        </p:nvSpPr>
        <p:spPr>
          <a:xfrm>
            <a:off x="3640452" y="4637008"/>
            <a:ext cx="4911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a-IR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God Bless you</a:t>
            </a:r>
            <a:endParaRPr b="0" i="0" sz="28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dce8bc08f_0_1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dce8bc08f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4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6dce8bc08f_0_11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آبــــی روان ســــاز در بـیـابـــان قـلـــبـــم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نــهرت را عـیـان ســاز از تـو ســـیـراب گــردم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04" name="Google Shape;104;g36dce8bc08f_0_11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Abi ravan saz dar biyabane ghalbam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Nahrat ra ayan saz az to sirab gardam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7281d2e2d8_0_29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7281d2e2d8_0_2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7281d2e2d8_0_297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آبــــی روان ســــاز در بـیـابـــان قـلـــبـــم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نــهرت را عـیـان ســاز از تـو ســـیـراب گــردم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13" name="Google Shape;113;g37281d2e2d8_0_297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Abi ravan saz dar biyabane ghalbam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Nahrat ra ayan saz az to sirab gardam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7281d2e2d8_0_28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7281d2e2d8_0_2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7281d2e2d8_0_287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همچون  آهویی  در  بیابانم  من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تـشـنه ی  نـهـر  توسـت    ایـن  قـلـب  و  جــانـم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" name="Google Shape;122;g37281d2e2d8_0_287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Hamchon ahuyi dar   biyabanam man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Teshneye nahre tost ,     in ghalbo janam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7281d2e2d8_0_30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7281d2e2d8_0_3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7281d2e2d8_0_306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همچون  آهویی  در  بیابانم  من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تـشـنه ی  </a:t>
            </a: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روح </a:t>
            </a: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توسـت    ایـن  قـلـب  و  جــانـم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31" name="Google Shape;131;g37281d2e2d8_0_306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Hamchon ahuyi dar   biyabanam man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Teshneye 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ruhe 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tost ,     in ghalbo janam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7281d2e2d8_0_319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7281d2e2d8_0_3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7281d2e2d8_0_319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خـــواهـــم در نـــور تــــو ســـاکـــن شـــوم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خـــواهــم از روح تـــو مــن پــر شــوم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0" name="Google Shape;140;g37281d2e2d8_0_319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dar nure to saken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az ruhe to man por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7281d2e2d8_0_32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7281d2e2d8_0_3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7281d2e2d8_0_327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بـــر گـیــر ایـــن روح و جـــانـــم خـــداونــد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9" name="Google Shape;149;g37281d2e2d8_0_327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 gir in ruho janam khodavand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7281d2e2d8_0_33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281d2e2d8_0_3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7281d2e2d8_0_337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خـــواهـــم در نـــور تــــو ســـاکـــن شـــوم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مـــی خـــواهــم از روح تـــو مــن پــر شــوم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58" name="Google Shape;158;g37281d2e2d8_0_337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dar nure to saken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Mikhaham az ruhe to man por shavam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7281d2e2d8_0_345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7281d2e2d8_0_3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7281d2e2d8_0_345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بـــر گـیــر ایـــن روح و جـــانـــم خـــداونــد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67" name="Google Shape;167;g37281d2e2d8_0_345"/>
          <p:cNvSpPr/>
          <p:nvPr/>
        </p:nvSpPr>
        <p:spPr>
          <a:xfrm>
            <a:off x="23425" y="3173625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 gir in ruho janam khodavand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2022-02-04T15:31:18Z</dcterms:created>
  <dc:creator>Niloofar Hosseini</dc:creator>
</cp:coreProperties>
</file>